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FFFF"/>
    <a:srgbClr val="008080"/>
    <a:srgbClr val="DDDDDD"/>
    <a:srgbClr val="336600"/>
    <a:srgbClr val="669900"/>
    <a:srgbClr val="87C5CB"/>
    <a:srgbClr val="808000"/>
    <a:srgbClr val="D1F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15" d="100"/>
          <a:sy n="15" d="100"/>
        </p:scale>
        <p:origin x="1320" y="60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38" d="100"/>
          <a:sy n="38" d="100"/>
        </p:scale>
        <p:origin x="-1541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0ED0789-0253-4D9F-9F8C-43AB8EE809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778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4B280C4-2618-4DD2-989F-6DA415C0DB0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75" y="10226675"/>
            <a:ext cx="37306250" cy="7054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363" y="18653125"/>
            <a:ext cx="30724475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80C80-D532-4989-B1B5-E5A8E6CDC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55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58479-435D-42E5-92FA-70CA6B2F2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22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438" y="1317625"/>
            <a:ext cx="9875837" cy="28089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1317625"/>
            <a:ext cx="29475113" cy="28089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E4E2D-038F-4C33-A80F-A42A724A56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5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4204F-F400-433E-8CCB-933EA19BB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0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34EAC-5327-4AA7-A963-10A7F5610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71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0" y="21153438"/>
            <a:ext cx="37307838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0" y="13952538"/>
            <a:ext cx="37307838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6DB83-DB5E-4B53-A9E8-B4F43CDA6B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225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3925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21800" y="7680325"/>
            <a:ext cx="19675475" cy="21726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EF8B3-D401-4994-9BDD-30563D144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77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3925" y="7369175"/>
            <a:ext cx="193929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3925" y="10439400"/>
            <a:ext cx="193929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438" y="7369175"/>
            <a:ext cx="19400837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438" y="10439400"/>
            <a:ext cx="19400837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15C1C-CBDF-4C5F-9FE4-A4A636C82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45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8966B-A693-4529-8506-53B5484CF4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2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D6CB-C7F6-4286-9BD9-592082FC8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6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1275"/>
            <a:ext cx="1443990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875" y="1311275"/>
            <a:ext cx="245364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3925" y="6888163"/>
            <a:ext cx="1443990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8EDAF-BF17-416F-8CFB-23DE01715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87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663" y="23042563"/>
            <a:ext cx="26335037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663" y="2941638"/>
            <a:ext cx="26335037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663" y="25763538"/>
            <a:ext cx="26335037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EB6A1-0148-4476-B418-89816D1E7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11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3925" y="1317625"/>
            <a:ext cx="39503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3925" y="7680325"/>
            <a:ext cx="39503350" cy="2172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939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995525" y="29978350"/>
            <a:ext cx="13900150" cy="2286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454725" y="29978350"/>
            <a:ext cx="10242550" cy="2286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70207" tIns="235104" rIns="470207" bIns="2351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100"/>
            </a:lvl1pPr>
          </a:lstStyle>
          <a:p>
            <a:fld id="{3C1B0FD4-4DC7-4D7F-9346-08FA44C3BC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2pPr>
      <a:lvl3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3pPr>
      <a:lvl4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4pPr>
      <a:lvl5pPr algn="ctr" defTabSz="4703763" rtl="0" eaLnBrk="0" fontAlgn="base" hangingPunct="0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5pPr>
      <a:lvl6pPr marL="4572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6pPr>
      <a:lvl7pPr marL="9144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7pPr>
      <a:lvl8pPr marL="13716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8pPr>
      <a:lvl9pPr marL="1828800" algn="ctr" defTabSz="4703763" rtl="0" fontAlgn="base">
        <a:spcBef>
          <a:spcPct val="0"/>
        </a:spcBef>
        <a:spcAft>
          <a:spcPct val="0"/>
        </a:spcAft>
        <a:defRPr sz="22700">
          <a:solidFill>
            <a:schemeClr val="tx2"/>
          </a:solidFill>
          <a:latin typeface="Arial" charset="0"/>
        </a:defRPr>
      </a:lvl9pPr>
    </p:titleStyle>
    <p:bodyStyle>
      <a:lvl1pPr marL="1762125" indent="-176212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6500">
          <a:solidFill>
            <a:schemeClr val="tx1"/>
          </a:solidFill>
          <a:latin typeface="+mn-lt"/>
          <a:ea typeface="+mn-ea"/>
          <a:cs typeface="+mn-cs"/>
        </a:defRPr>
      </a:lvl1pPr>
      <a:lvl2pPr marL="3822700" indent="-147161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4400">
          <a:solidFill>
            <a:schemeClr val="tx1"/>
          </a:solidFill>
          <a:latin typeface="+mn-lt"/>
        </a:defRPr>
      </a:lvl2pPr>
      <a:lvl3pPr marL="5875338" indent="-1171575" algn="l" defTabSz="4703763" rtl="0" eaLnBrk="0" fontAlgn="base" hangingPunct="0">
        <a:spcBef>
          <a:spcPct val="20000"/>
        </a:spcBef>
        <a:spcAft>
          <a:spcPct val="0"/>
        </a:spcAft>
        <a:buChar char="•"/>
        <a:defRPr sz="12400">
          <a:solidFill>
            <a:schemeClr val="tx1"/>
          </a:solidFill>
          <a:latin typeface="+mn-lt"/>
        </a:defRPr>
      </a:lvl3pPr>
      <a:lvl4pPr marL="8228013" indent="-1173163" algn="l" defTabSz="4703763" rtl="0" eaLnBrk="0" fontAlgn="base" hangingPunct="0">
        <a:spcBef>
          <a:spcPct val="20000"/>
        </a:spcBef>
        <a:spcAft>
          <a:spcPct val="0"/>
        </a:spcAft>
        <a:buChar char="–"/>
        <a:defRPr sz="10300">
          <a:solidFill>
            <a:schemeClr val="tx1"/>
          </a:solidFill>
          <a:latin typeface="+mn-lt"/>
        </a:defRPr>
      </a:lvl4pPr>
      <a:lvl5pPr marL="10582275" indent="-1176338" algn="l" defTabSz="4703763" rtl="0" eaLnBrk="0" fontAlgn="base" hangingPunct="0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5pPr>
      <a:lvl6pPr marL="110394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6pPr>
      <a:lvl7pPr marL="114966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7pPr>
      <a:lvl8pPr marL="119538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8pPr>
      <a:lvl9pPr marL="12411075" indent="-1176338" algn="l" defTabSz="4703763" rtl="0" fontAlgn="base">
        <a:spcBef>
          <a:spcPct val="20000"/>
        </a:spcBef>
        <a:spcAft>
          <a:spcPct val="0"/>
        </a:spcAft>
        <a:buChar char="»"/>
        <a:defRPr sz="10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openxmlformats.org/officeDocument/2006/relationships/image" Target="../media/image19.png"/><Relationship Id="rId3" Type="http://schemas.openxmlformats.org/officeDocument/2006/relationships/image" Target="../media/image1.jpeg"/><Relationship Id="rId21" Type="http://schemas.microsoft.com/office/2007/relationships/hdphoto" Target="../media/hdphoto4.wdp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17" Type="http://schemas.openxmlformats.org/officeDocument/2006/relationships/image" Target="../media/image13.jpeg"/><Relationship Id="rId25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00B0F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3"/>
          <p:cNvSpPr>
            <a:spLocks noGrp="1" noChangeArrowheads="1"/>
          </p:cNvSpPr>
          <p:nvPr>
            <p:ph type="title"/>
          </p:nvPr>
        </p:nvSpPr>
        <p:spPr>
          <a:noFill/>
          <a:ln w="88900" cap="flat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11300" b="1" dirty="0">
                <a:solidFill>
                  <a:schemeClr val="bg1"/>
                </a:solidFill>
                <a:latin typeface="Lucida Bright" pitchFamily="18" charset="0"/>
              </a:rPr>
              <a:t>Signalized Intersections</a:t>
            </a:r>
            <a:r>
              <a:rPr lang="en-US" altLang="en-US" sz="6000" dirty="0">
                <a:latin typeface="Lucida Bright" pitchFamily="18" charset="0"/>
              </a:rPr>
              <a:t/>
            </a:r>
            <a:br>
              <a:rPr lang="en-US" altLang="en-US" sz="6000" dirty="0">
                <a:latin typeface="Lucida Bright" pitchFamily="18" charset="0"/>
              </a:rPr>
            </a:br>
            <a:r>
              <a:rPr lang="en-US" altLang="en-US" sz="7200" b="1" dirty="0">
                <a:solidFill>
                  <a:schemeClr val="bg1"/>
                </a:solidFill>
                <a:latin typeface="Lucida Bright" pitchFamily="18" charset="0"/>
              </a:rPr>
              <a:t>Lynn M. Brant</a:t>
            </a:r>
            <a:r>
              <a:rPr lang="en-US" altLang="en-US" sz="7200" b="1" i="1" dirty="0">
                <a:solidFill>
                  <a:schemeClr val="bg1"/>
                </a:solidFill>
                <a:latin typeface="Lucida Bright" pitchFamily="18" charset="0"/>
              </a:rPr>
              <a:t/>
            </a:r>
            <a:br>
              <a:rPr lang="en-US" altLang="en-US" sz="7200" b="1" i="1" dirty="0">
                <a:solidFill>
                  <a:schemeClr val="bg1"/>
                </a:solidFill>
                <a:latin typeface="Lucida Bright" pitchFamily="18" charset="0"/>
              </a:rPr>
            </a:br>
            <a:r>
              <a:rPr lang="en-US" altLang="en-US" sz="7200" b="1" dirty="0">
                <a:solidFill>
                  <a:schemeClr val="bg1"/>
                </a:solidFill>
                <a:latin typeface="Lucida Bright" pitchFamily="18" charset="0"/>
              </a:rPr>
              <a:t>Kings High School, Mathematics 9 -12</a:t>
            </a:r>
          </a:p>
        </p:txBody>
      </p:sp>
      <p:sp>
        <p:nvSpPr>
          <p:cNvPr id="3078" name="Text Box 21"/>
          <p:cNvSpPr txBox="1">
            <a:spLocks noChangeArrowheads="1"/>
          </p:cNvSpPr>
          <p:nvPr/>
        </p:nvSpPr>
        <p:spPr bwMode="auto">
          <a:xfrm>
            <a:off x="730250" y="16681450"/>
            <a:ext cx="132905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>
            <a:spAutoFit/>
          </a:bodyPr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200"/>
          </a:p>
        </p:txBody>
      </p:sp>
      <p:sp>
        <p:nvSpPr>
          <p:cNvPr id="3079" name="Text Box 22"/>
          <p:cNvSpPr txBox="1">
            <a:spLocks noChangeArrowheads="1"/>
          </p:cNvSpPr>
          <p:nvPr/>
        </p:nvSpPr>
        <p:spPr bwMode="auto">
          <a:xfrm>
            <a:off x="609600" y="16529050"/>
            <a:ext cx="137763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433" tIns="85716" rIns="171433" bIns="85716">
            <a:spAutoFit/>
          </a:bodyPr>
          <a:lstStyle>
            <a:lvl1pPr defTabSz="4703763"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703763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703763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703763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703763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7037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200"/>
          </a:p>
        </p:txBody>
      </p:sp>
      <p:sp>
        <p:nvSpPr>
          <p:cNvPr id="3087" name="Rectangle 42"/>
          <p:cNvSpPr>
            <a:spLocks noChangeArrowheads="1"/>
          </p:cNvSpPr>
          <p:nvPr/>
        </p:nvSpPr>
        <p:spPr bwMode="auto">
          <a:xfrm>
            <a:off x="2209800" y="1314450"/>
            <a:ext cx="457200" cy="548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800"/>
          </a:p>
        </p:txBody>
      </p:sp>
      <p:sp>
        <p:nvSpPr>
          <p:cNvPr id="3088" name="Rectangle 43"/>
          <p:cNvSpPr>
            <a:spLocks noChangeArrowheads="1"/>
          </p:cNvSpPr>
          <p:nvPr/>
        </p:nvSpPr>
        <p:spPr bwMode="auto">
          <a:xfrm>
            <a:off x="41224200" y="1304925"/>
            <a:ext cx="457200" cy="5486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800"/>
          </a:p>
        </p:txBody>
      </p:sp>
      <p:pic>
        <p:nvPicPr>
          <p:cNvPr id="308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2752507"/>
            <a:ext cx="4953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0" y="2211388"/>
            <a:ext cx="21082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Box 4"/>
          <p:cNvSpPr txBox="1">
            <a:spLocks noChangeArrowheads="1"/>
          </p:cNvSpPr>
          <p:nvPr/>
        </p:nvSpPr>
        <p:spPr bwMode="auto">
          <a:xfrm>
            <a:off x="37338000" y="4752976"/>
            <a:ext cx="3886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5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0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RET is funded by the National Science Foundation,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grant # EEC-1710826</a:t>
            </a:r>
          </a:p>
        </p:txBody>
      </p:sp>
      <p:pic>
        <p:nvPicPr>
          <p:cNvPr id="17" name="Picture 16" descr="Kings Local">
            <a:extLst>
              <a:ext uri="{FF2B5EF4-FFF2-40B4-BE49-F238E27FC236}">
                <a16:creationId xmlns:a16="http://schemas.microsoft.com/office/drawing/2014/main" id="{05284F37-88F0-49FE-9A7D-6C54AD6E7B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25" y="2196882"/>
            <a:ext cx="3292475" cy="39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lh4.googleusercontent.com/dduCKp31xirZ_mAIZEhOpft0WKtGmYoDGAFZ1vrYj_XaA0zTfB3xPxWrXRMCV8AYUE3dgHuWU2HdNNcuhmfuIXoQ5hW0EvEAwMJC7BhuKH8G_Bhf6puPbLwOKADFILAllZKkjgupIjiUyDoa4g">
            <a:extLst>
              <a:ext uri="{FF2B5EF4-FFF2-40B4-BE49-F238E27FC236}">
                <a16:creationId xmlns:a16="http://schemas.microsoft.com/office/drawing/2014/main" id="{FD81AFEE-581D-4CDE-8921-2BC48F76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0" y="24218611"/>
            <a:ext cx="11284148" cy="586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FD1B6F-3159-4FF9-BADF-EC92016AEF4A}"/>
              </a:ext>
            </a:extLst>
          </p:cNvPr>
          <p:cNvSpPr txBox="1"/>
          <p:nvPr/>
        </p:nvSpPr>
        <p:spPr>
          <a:xfrm>
            <a:off x="4903145" y="8686800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SUMMER</a:t>
            </a:r>
          </a:p>
          <a:p>
            <a:pPr algn="ctr"/>
            <a:r>
              <a:rPr lang="en-US" sz="4800" b="1" dirty="0"/>
              <a:t>RESEARCH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A8A2C0-4928-47AF-B6DE-CE060F596B4E}"/>
              </a:ext>
            </a:extLst>
          </p:cNvPr>
          <p:cNvSpPr txBox="1"/>
          <p:nvPr/>
        </p:nvSpPr>
        <p:spPr>
          <a:xfrm>
            <a:off x="18566107" y="8686800"/>
            <a:ext cx="693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CLASSROOM</a:t>
            </a:r>
          </a:p>
          <a:p>
            <a:pPr algn="ctr"/>
            <a:r>
              <a:rPr lang="en-US" sz="4800" b="1" dirty="0"/>
              <a:t>IMPLEMENTATION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DB59DD-34C7-4D24-B642-F6448D1706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86901" y="18927074"/>
            <a:ext cx="3743726" cy="2807795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4A4EE6-8A46-4F0E-A652-2F35E3892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440" y="12119144"/>
            <a:ext cx="12806785" cy="3678072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7EAE2D-D738-48B1-9756-1D52C75CAB67}"/>
              </a:ext>
            </a:extLst>
          </p:cNvPr>
          <p:cNvSpPr txBox="1"/>
          <p:nvPr/>
        </p:nvSpPr>
        <p:spPr>
          <a:xfrm>
            <a:off x="33814445" y="8686800"/>
            <a:ext cx="468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BIG</a:t>
            </a:r>
          </a:p>
          <a:p>
            <a:pPr algn="ctr"/>
            <a:r>
              <a:rPr lang="en-US" sz="4800" b="1" dirty="0"/>
              <a:t>IDEA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216F43-6296-46AC-874A-FAD022097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8875" y="25078666"/>
            <a:ext cx="6532045" cy="5362394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AEC9A6-40B4-4F9C-BE75-1E417B5F071C}"/>
              </a:ext>
            </a:extLst>
          </p:cNvPr>
          <p:cNvSpPr txBox="1"/>
          <p:nvPr/>
        </p:nvSpPr>
        <p:spPr>
          <a:xfrm>
            <a:off x="1664957" y="16110679"/>
            <a:ext cx="12223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Increase Level of Service on 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</a:rPr>
              <a:t>Martin Luther King Corridor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693CC3-7EE6-4C3C-B750-8077A5B06EFE}"/>
              </a:ext>
            </a:extLst>
          </p:cNvPr>
          <p:cNvSpPr txBox="1"/>
          <p:nvPr/>
        </p:nvSpPr>
        <p:spPr>
          <a:xfrm>
            <a:off x="11306123" y="22438511"/>
            <a:ext cx="3905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Gathering 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A21A55-E667-4899-BE51-CB892D0EEF05}"/>
              </a:ext>
            </a:extLst>
          </p:cNvPr>
          <p:cNvSpPr txBox="1"/>
          <p:nvPr/>
        </p:nvSpPr>
        <p:spPr>
          <a:xfrm>
            <a:off x="2293238" y="27157400"/>
            <a:ext cx="4865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VISSIM Simulations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371FB1-A4CA-4CC8-A4EC-3AF262B5C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07087" y="12119144"/>
            <a:ext cx="6093061" cy="5307545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CD66787-C2CD-4E4F-897B-ED374F5D3401}"/>
              </a:ext>
            </a:extLst>
          </p:cNvPr>
          <p:cNvSpPr txBox="1"/>
          <p:nvPr/>
        </p:nvSpPr>
        <p:spPr>
          <a:xfrm>
            <a:off x="16496889" y="21564600"/>
            <a:ext cx="12066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How are circles useful in our world?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231D132-AF74-44BA-BC11-BBF11B74CE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87141" y="12119144"/>
            <a:ext cx="2276768" cy="3982683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3D2F4D-FCD1-4323-9A84-4C3A7976C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63715" y="12119144"/>
            <a:ext cx="6552635" cy="3589521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568DF5D-52C9-4502-A26F-AF9BA9A99C43}"/>
              </a:ext>
            </a:extLst>
          </p:cNvPr>
          <p:cNvSpPr txBox="1"/>
          <p:nvPr/>
        </p:nvSpPr>
        <p:spPr>
          <a:xfrm>
            <a:off x="17615315" y="30662458"/>
            <a:ext cx="982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Engineering Design Process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7C24D0B-E798-4532-92F9-CE47FDFA481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104" t="30278" r="23075" b="28333"/>
          <a:stretch/>
        </p:blipFill>
        <p:spPr>
          <a:xfrm>
            <a:off x="30649493" y="26353941"/>
            <a:ext cx="5257422" cy="3485579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097AB1F-AA03-4CF0-BEC9-3364A0C102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6867" y="12119144"/>
            <a:ext cx="6024389" cy="4518292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DC59BF9-5DE7-4FDE-8615-012986158358}"/>
              </a:ext>
            </a:extLst>
          </p:cNvPr>
          <p:cNvSpPr txBox="1"/>
          <p:nvPr/>
        </p:nvSpPr>
        <p:spPr>
          <a:xfrm>
            <a:off x="31567562" y="18686416"/>
            <a:ext cx="982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Real World Applications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D79298-C046-4C2C-A5D1-E89146863519}"/>
              </a:ext>
            </a:extLst>
          </p:cNvPr>
          <p:cNvSpPr txBox="1"/>
          <p:nvPr/>
        </p:nvSpPr>
        <p:spPr>
          <a:xfrm>
            <a:off x="31567562" y="30662458"/>
            <a:ext cx="982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Societal Impact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1AD7E5-FE9A-4599-AFC4-3014AFC865DE}"/>
              </a:ext>
            </a:extLst>
          </p:cNvPr>
          <p:cNvSpPr txBox="1"/>
          <p:nvPr/>
        </p:nvSpPr>
        <p:spPr>
          <a:xfrm>
            <a:off x="31567562" y="23859053"/>
            <a:ext cx="982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Career Connections</a:t>
            </a:r>
          </a:p>
        </p:txBody>
      </p:sp>
      <p:pic>
        <p:nvPicPr>
          <p:cNvPr id="2" name="Picture 4" descr="Image result for bus fumes image">
            <a:extLst>
              <a:ext uri="{FF2B5EF4-FFF2-40B4-BE49-F238E27FC236}">
                <a16:creationId xmlns:a16="http://schemas.microsoft.com/office/drawing/2014/main" id="{B4EF5E7B-EA4A-49C4-BBD8-6BDD5EE4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685" y="26216657"/>
            <a:ext cx="4338408" cy="4013027"/>
          </a:xfrm>
          <a:prstGeom prst="rect">
            <a:avLst/>
          </a:prstGeom>
          <a:noFill/>
          <a:ln w="889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47978C-01D8-4A4E-96DD-AAC7DDB437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00" y="20724708"/>
            <a:ext cx="11619221" cy="2348566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B7F4ED-2EEE-4F8B-9BDD-3E86572A9E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07" y="18500958"/>
            <a:ext cx="4786281" cy="3589711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99ED347-82A3-4A71-814C-4A2432BDFB5E}"/>
              </a:ext>
            </a:extLst>
          </p:cNvPr>
          <p:cNvGrpSpPr/>
          <p:nvPr/>
        </p:nvGrpSpPr>
        <p:grpSpPr>
          <a:xfrm>
            <a:off x="29814215" y="7205952"/>
            <a:ext cx="12686760" cy="4288409"/>
            <a:chOff x="292799" y="3047984"/>
            <a:chExt cx="4664964" cy="2466990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08E3AB25-E820-43BF-99BA-B3F68CC3A5DC}"/>
                </a:ext>
              </a:extLst>
            </p:cNvPr>
            <p:cNvGrpSpPr/>
            <p:nvPr/>
          </p:nvGrpSpPr>
          <p:grpSpPr>
            <a:xfrm>
              <a:off x="1522412" y="3048000"/>
              <a:ext cx="2209800" cy="660284"/>
              <a:chOff x="379412" y="277337"/>
              <a:chExt cx="2209800" cy="66028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55" name="Rectangle 17">
                <a:extLst>
                  <a:ext uri="{FF2B5EF4-FFF2-40B4-BE49-F238E27FC236}">
                    <a16:creationId xmlns:a16="http://schemas.microsoft.com/office/drawing/2014/main" id="{A06E2D39-9FE0-4CB1-96E6-57C09F1E4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" y="277337"/>
                <a:ext cx="2209800" cy="660284"/>
              </a:xfrm>
              <a:prstGeom prst="rect">
                <a:avLst/>
              </a:pr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" name="Line 24">
                <a:extLst>
                  <a:ext uri="{FF2B5EF4-FFF2-40B4-BE49-F238E27FC236}">
                    <a16:creationId xmlns:a16="http://schemas.microsoft.com/office/drawing/2014/main" id="{3739311A-C3D5-44D7-9650-28C0CBA9A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12" y="609600"/>
                <a:ext cx="220980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CB5F834-D2AF-4961-BC7E-8844C9A96D94}"/>
                </a:ext>
              </a:extLst>
            </p:cNvPr>
            <p:cNvGrpSpPr/>
            <p:nvPr/>
          </p:nvGrpSpPr>
          <p:grpSpPr>
            <a:xfrm>
              <a:off x="292799" y="3047984"/>
              <a:ext cx="1232788" cy="2466989"/>
              <a:chOff x="292799" y="3047984"/>
              <a:chExt cx="1232788" cy="2466989"/>
            </a:xfrm>
          </p:grpSpPr>
          <p:sp>
            <p:nvSpPr>
              <p:cNvPr id="153" name="Freeform 5">
                <a:extLst>
                  <a:ext uri="{FF2B5EF4-FFF2-40B4-BE49-F238E27FC236}">
                    <a16:creationId xmlns:a16="http://schemas.microsoft.com/office/drawing/2014/main" id="{26253580-2B2E-40CE-B912-02A5133A98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4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" name="Freeform 27">
                <a:extLst>
                  <a:ext uri="{FF2B5EF4-FFF2-40B4-BE49-F238E27FC236}">
                    <a16:creationId xmlns:a16="http://schemas.microsoft.com/office/drawing/2014/main" id="{A505C94C-93FC-4F18-9320-0F6A5D7B4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012" y="3382103"/>
                <a:ext cx="902350" cy="180243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E7C780ED-D73A-4834-8270-F86D6B594041}"/>
                </a:ext>
              </a:extLst>
            </p:cNvPr>
            <p:cNvGrpSpPr/>
            <p:nvPr/>
          </p:nvGrpSpPr>
          <p:grpSpPr>
            <a:xfrm>
              <a:off x="1522412" y="4854575"/>
              <a:ext cx="2209800" cy="660284"/>
              <a:chOff x="379412" y="277337"/>
              <a:chExt cx="2209800" cy="66028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51" name="Rectangle 17">
                <a:extLst>
                  <a:ext uri="{FF2B5EF4-FFF2-40B4-BE49-F238E27FC236}">
                    <a16:creationId xmlns:a16="http://schemas.microsoft.com/office/drawing/2014/main" id="{DA75101F-7A8F-43B7-B80C-A179F0037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" y="277337"/>
                <a:ext cx="2209800" cy="660284"/>
              </a:xfrm>
              <a:prstGeom prst="rect">
                <a:avLst/>
              </a:pr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Line 24">
                <a:extLst>
                  <a:ext uri="{FF2B5EF4-FFF2-40B4-BE49-F238E27FC236}">
                    <a16:creationId xmlns:a16="http://schemas.microsoft.com/office/drawing/2014/main" id="{66ED4CD3-F5E7-4826-BFDC-57440A290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12" y="609600"/>
                <a:ext cx="220980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9B2CE79E-2FE0-4563-8AD4-F8F016BECFF3}"/>
                </a:ext>
              </a:extLst>
            </p:cNvPr>
            <p:cNvGrpSpPr/>
            <p:nvPr/>
          </p:nvGrpSpPr>
          <p:grpSpPr>
            <a:xfrm rot="10800000">
              <a:off x="3724975" y="3047985"/>
              <a:ext cx="1232788" cy="2466989"/>
              <a:chOff x="292799" y="3047985"/>
              <a:chExt cx="1232788" cy="2466989"/>
            </a:xfrm>
          </p:grpSpPr>
          <p:sp>
            <p:nvSpPr>
              <p:cNvPr id="149" name="Freeform 5">
                <a:extLst>
                  <a:ext uri="{FF2B5EF4-FFF2-40B4-BE49-F238E27FC236}">
                    <a16:creationId xmlns:a16="http://schemas.microsoft.com/office/drawing/2014/main" id="{414BC37E-F9E3-43A9-95BF-E79E84EF3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" name="Freeform 27">
                <a:extLst>
                  <a:ext uri="{FF2B5EF4-FFF2-40B4-BE49-F238E27FC236}">
                    <a16:creationId xmlns:a16="http://schemas.microsoft.com/office/drawing/2014/main" id="{3E28EFCF-2022-4E48-A8AB-41CA6238C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85" y="337148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80" name="Group 179" descr="Icon of car">
            <a:extLst>
              <a:ext uri="{FF2B5EF4-FFF2-40B4-BE49-F238E27FC236}">
                <a16:creationId xmlns:a16="http://schemas.microsoft.com/office/drawing/2014/main" id="{68473AC9-6D12-45CF-BD01-8C4182343E57}"/>
              </a:ext>
            </a:extLst>
          </p:cNvPr>
          <p:cNvGrpSpPr/>
          <p:nvPr/>
        </p:nvGrpSpPr>
        <p:grpSpPr>
          <a:xfrm>
            <a:off x="39059888" y="11032614"/>
            <a:ext cx="568815" cy="399708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8865AD6-4400-404E-A3FE-0C9384653640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1D7D644-6894-4232-B7CE-AAE70AF5217B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4270FA7-A1CD-4E43-9D0A-F0D6FC07F2EC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5C6C35D1-FE20-4E70-9C69-28A739E73EDB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130F0A7-4B10-4A7A-BFC0-F954F7D7BEC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0" r="10274" b="10047"/>
          <a:stretch/>
        </p:blipFill>
        <p:spPr>
          <a:xfrm>
            <a:off x="1350500" y="18473566"/>
            <a:ext cx="3122392" cy="3683627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5676DB2-D8A1-405F-A4D1-EBD4D22DF99A}"/>
              </a:ext>
            </a:extLst>
          </p:cNvPr>
          <p:cNvPicPr/>
          <p:nvPr/>
        </p:nvPicPr>
        <p:blipFill>
          <a:blip r:embed="rId23"/>
          <a:stretch>
            <a:fillRect/>
          </a:stretch>
        </p:blipFill>
        <p:spPr>
          <a:xfrm>
            <a:off x="1298742" y="23228724"/>
            <a:ext cx="6854658" cy="3616995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FCF5159B-45DE-4893-9B12-6C54F754DD93}"/>
              </a:ext>
            </a:extLst>
          </p:cNvPr>
          <p:cNvSpPr txBox="1"/>
          <p:nvPr/>
        </p:nvSpPr>
        <p:spPr>
          <a:xfrm>
            <a:off x="959055" y="22438511"/>
            <a:ext cx="3905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Field Trips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F9CF1D-1CAC-4FE0-A240-5642A7C53FDD}"/>
              </a:ext>
            </a:extLst>
          </p:cNvPr>
          <p:cNvSpPr txBox="1"/>
          <p:nvPr/>
        </p:nvSpPr>
        <p:spPr>
          <a:xfrm>
            <a:off x="5624486" y="22438511"/>
            <a:ext cx="492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Mathematical Models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52D93F5-32CF-4576-AE68-422DB5F11EEC}"/>
              </a:ext>
            </a:extLst>
          </p:cNvPr>
          <p:cNvSpPr txBox="1"/>
          <p:nvPr/>
        </p:nvSpPr>
        <p:spPr>
          <a:xfrm>
            <a:off x="9992147" y="30750891"/>
            <a:ext cx="458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Cycle Length Changes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FC24033-3C6E-4E8C-BE94-09E2B48D4AE5}"/>
              </a:ext>
            </a:extLst>
          </p:cNvPr>
          <p:cNvSpPr txBox="1"/>
          <p:nvPr/>
        </p:nvSpPr>
        <p:spPr>
          <a:xfrm>
            <a:off x="2668671" y="3139854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Viable Solutions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2BDAD4-F14E-4BEF-8AEC-ECD49B95282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2" b="22615"/>
          <a:stretch/>
        </p:blipFill>
        <p:spPr>
          <a:xfrm>
            <a:off x="18141894" y="16660068"/>
            <a:ext cx="8680064" cy="4218732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DB0E75-187C-49E7-AC38-4D230EC366E6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-1" t="16248" r="17935" b="17522"/>
          <a:stretch/>
        </p:blipFill>
        <p:spPr>
          <a:xfrm>
            <a:off x="1993616" y="27868255"/>
            <a:ext cx="5464910" cy="3307834"/>
          </a:xfrm>
          <a:prstGeom prst="rect">
            <a:avLst/>
          </a:prstGeom>
          <a:ln w="88900">
            <a:solidFill>
              <a:srgbClr val="FF0000"/>
            </a:solidFill>
          </a:ln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F91EA30-893F-4713-B0CE-4934C7DD1DC1}"/>
              </a:ext>
            </a:extLst>
          </p:cNvPr>
          <p:cNvGrpSpPr/>
          <p:nvPr/>
        </p:nvGrpSpPr>
        <p:grpSpPr>
          <a:xfrm>
            <a:off x="15689826" y="7205952"/>
            <a:ext cx="12686760" cy="4288409"/>
            <a:chOff x="292799" y="3047984"/>
            <a:chExt cx="4664964" cy="2466990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ABCC1F7-08BB-4CED-98EC-B4E8DCBF750C}"/>
                </a:ext>
              </a:extLst>
            </p:cNvPr>
            <p:cNvGrpSpPr/>
            <p:nvPr/>
          </p:nvGrpSpPr>
          <p:grpSpPr>
            <a:xfrm>
              <a:off x="1522412" y="3048000"/>
              <a:ext cx="2209800" cy="660284"/>
              <a:chOff x="379412" y="277337"/>
              <a:chExt cx="2209800" cy="66028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16" name="Rectangle 17">
                <a:extLst>
                  <a:ext uri="{FF2B5EF4-FFF2-40B4-BE49-F238E27FC236}">
                    <a16:creationId xmlns:a16="http://schemas.microsoft.com/office/drawing/2014/main" id="{4F9D3F60-2D8B-4F8D-B02D-4F4ACAD1B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" y="277337"/>
                <a:ext cx="2209800" cy="660284"/>
              </a:xfrm>
              <a:prstGeom prst="rect">
                <a:avLst/>
              </a:pr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Line 24">
                <a:extLst>
                  <a:ext uri="{FF2B5EF4-FFF2-40B4-BE49-F238E27FC236}">
                    <a16:creationId xmlns:a16="http://schemas.microsoft.com/office/drawing/2014/main" id="{7261ECBF-D31E-4EF5-BC18-6C593F3FFE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12" y="609600"/>
                <a:ext cx="220980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EDAC98C-6E79-4391-9856-203133C64E3C}"/>
                </a:ext>
              </a:extLst>
            </p:cNvPr>
            <p:cNvGrpSpPr/>
            <p:nvPr/>
          </p:nvGrpSpPr>
          <p:grpSpPr>
            <a:xfrm>
              <a:off x="292799" y="3047984"/>
              <a:ext cx="1232788" cy="2466989"/>
              <a:chOff x="292799" y="3047984"/>
              <a:chExt cx="1232788" cy="2466989"/>
            </a:xfrm>
          </p:grpSpPr>
          <p:sp>
            <p:nvSpPr>
              <p:cNvPr id="114" name="Freeform 5">
                <a:extLst>
                  <a:ext uri="{FF2B5EF4-FFF2-40B4-BE49-F238E27FC236}">
                    <a16:creationId xmlns:a16="http://schemas.microsoft.com/office/drawing/2014/main" id="{A9D690B8-A9C1-4696-B7BA-0D3D731C7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4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27">
                <a:extLst>
                  <a:ext uri="{FF2B5EF4-FFF2-40B4-BE49-F238E27FC236}">
                    <a16:creationId xmlns:a16="http://schemas.microsoft.com/office/drawing/2014/main" id="{ACFDCC4B-4AE9-48EC-AB54-2AA30D994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012" y="3382103"/>
                <a:ext cx="902350" cy="180243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2EA23C9-FA54-4037-B657-D7E44E46F737}"/>
                </a:ext>
              </a:extLst>
            </p:cNvPr>
            <p:cNvGrpSpPr/>
            <p:nvPr/>
          </p:nvGrpSpPr>
          <p:grpSpPr>
            <a:xfrm>
              <a:off x="1522412" y="4854575"/>
              <a:ext cx="2209800" cy="660284"/>
              <a:chOff x="379412" y="277337"/>
              <a:chExt cx="2209800" cy="66028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12" name="Rectangle 17">
                <a:extLst>
                  <a:ext uri="{FF2B5EF4-FFF2-40B4-BE49-F238E27FC236}">
                    <a16:creationId xmlns:a16="http://schemas.microsoft.com/office/drawing/2014/main" id="{518BB3E4-2441-4437-84FD-B524AC5E4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" y="277337"/>
                <a:ext cx="2209800" cy="660284"/>
              </a:xfrm>
              <a:prstGeom prst="rect">
                <a:avLst/>
              </a:pr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Line 24">
                <a:extLst>
                  <a:ext uri="{FF2B5EF4-FFF2-40B4-BE49-F238E27FC236}">
                    <a16:creationId xmlns:a16="http://schemas.microsoft.com/office/drawing/2014/main" id="{BD9AC069-2E61-48BD-A22C-C987B4C757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12" y="609600"/>
                <a:ext cx="220980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4C9965F-40B4-41D4-A048-D5FE266767EA}"/>
                </a:ext>
              </a:extLst>
            </p:cNvPr>
            <p:cNvGrpSpPr/>
            <p:nvPr/>
          </p:nvGrpSpPr>
          <p:grpSpPr>
            <a:xfrm rot="10800000">
              <a:off x="3724975" y="3047985"/>
              <a:ext cx="1232788" cy="2466989"/>
              <a:chOff x="292799" y="3047985"/>
              <a:chExt cx="1232788" cy="2466989"/>
            </a:xfrm>
          </p:grpSpPr>
          <p:sp>
            <p:nvSpPr>
              <p:cNvPr id="110" name="Freeform 5">
                <a:extLst>
                  <a:ext uri="{FF2B5EF4-FFF2-40B4-BE49-F238E27FC236}">
                    <a16:creationId xmlns:a16="http://schemas.microsoft.com/office/drawing/2014/main" id="{74F64DA6-D8C0-41EE-833D-A2D4A8EA0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27">
                <a:extLst>
                  <a:ext uri="{FF2B5EF4-FFF2-40B4-BE49-F238E27FC236}">
                    <a16:creationId xmlns:a16="http://schemas.microsoft.com/office/drawing/2014/main" id="{08FA692C-5D81-43BE-9E2B-3BE1BED80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85" y="337148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3401819-DE6B-48CE-9CF8-2D40371DBFCF}"/>
              </a:ext>
            </a:extLst>
          </p:cNvPr>
          <p:cNvGrpSpPr/>
          <p:nvPr/>
        </p:nvGrpSpPr>
        <p:grpSpPr>
          <a:xfrm>
            <a:off x="1493465" y="7205952"/>
            <a:ext cx="12686760" cy="4300247"/>
            <a:chOff x="292799" y="3047984"/>
            <a:chExt cx="4664964" cy="2473800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4E0F4FF-8DE9-4F54-A455-E66E6D8F8730}"/>
                </a:ext>
              </a:extLst>
            </p:cNvPr>
            <p:cNvGrpSpPr/>
            <p:nvPr/>
          </p:nvGrpSpPr>
          <p:grpSpPr>
            <a:xfrm>
              <a:off x="1522412" y="3048000"/>
              <a:ext cx="2209800" cy="660284"/>
              <a:chOff x="379412" y="277337"/>
              <a:chExt cx="2209800" cy="66028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29" name="Rectangle 17">
                <a:extLst>
                  <a:ext uri="{FF2B5EF4-FFF2-40B4-BE49-F238E27FC236}">
                    <a16:creationId xmlns:a16="http://schemas.microsoft.com/office/drawing/2014/main" id="{23EE7D2F-7941-44E1-AC72-63A6EE99B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" y="277337"/>
                <a:ext cx="2209800" cy="660284"/>
              </a:xfrm>
              <a:prstGeom prst="rect">
                <a:avLst/>
              </a:pr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" name="Line 24">
                <a:extLst>
                  <a:ext uri="{FF2B5EF4-FFF2-40B4-BE49-F238E27FC236}">
                    <a16:creationId xmlns:a16="http://schemas.microsoft.com/office/drawing/2014/main" id="{DDCFB2DA-9721-4A9D-9445-30EA5231E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12" y="609600"/>
                <a:ext cx="220980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E6D19BA-D431-4646-951E-66529A1B91DB}"/>
                </a:ext>
              </a:extLst>
            </p:cNvPr>
            <p:cNvGrpSpPr/>
            <p:nvPr/>
          </p:nvGrpSpPr>
          <p:grpSpPr>
            <a:xfrm>
              <a:off x="292799" y="3047984"/>
              <a:ext cx="1232788" cy="2466989"/>
              <a:chOff x="292799" y="3047984"/>
              <a:chExt cx="1232788" cy="2466989"/>
            </a:xfrm>
          </p:grpSpPr>
          <p:sp>
            <p:nvSpPr>
              <p:cNvPr id="127" name="Freeform 5">
                <a:extLst>
                  <a:ext uri="{FF2B5EF4-FFF2-40B4-BE49-F238E27FC236}">
                    <a16:creationId xmlns:a16="http://schemas.microsoft.com/office/drawing/2014/main" id="{29C587C5-E3AA-4DE8-BCD4-2B6DAFC2F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7984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27">
                <a:extLst>
                  <a:ext uri="{FF2B5EF4-FFF2-40B4-BE49-F238E27FC236}">
                    <a16:creationId xmlns:a16="http://schemas.microsoft.com/office/drawing/2014/main" id="{F519E638-0DE9-4FBC-A563-36EA22658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012" y="3382103"/>
                <a:ext cx="902350" cy="180243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B463731F-06A6-4BC4-9716-4A0D153D19C0}"/>
                </a:ext>
              </a:extLst>
            </p:cNvPr>
            <p:cNvGrpSpPr/>
            <p:nvPr/>
          </p:nvGrpSpPr>
          <p:grpSpPr>
            <a:xfrm>
              <a:off x="1522412" y="4854575"/>
              <a:ext cx="2209800" cy="660284"/>
              <a:chOff x="379412" y="277337"/>
              <a:chExt cx="2209800" cy="66028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25" name="Rectangle 17">
                <a:extLst>
                  <a:ext uri="{FF2B5EF4-FFF2-40B4-BE49-F238E27FC236}">
                    <a16:creationId xmlns:a16="http://schemas.microsoft.com/office/drawing/2014/main" id="{86BA3182-8024-4C6C-863D-ECBCD729C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12" y="277337"/>
                <a:ext cx="2209800" cy="660284"/>
              </a:xfrm>
              <a:prstGeom prst="rect">
                <a:avLst/>
              </a:pr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Line 24">
                <a:extLst>
                  <a:ext uri="{FF2B5EF4-FFF2-40B4-BE49-F238E27FC236}">
                    <a16:creationId xmlns:a16="http://schemas.microsoft.com/office/drawing/2014/main" id="{DCC877E4-EA73-456C-99E1-C4EDD0C3D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412" y="609600"/>
                <a:ext cx="2209800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39B5B754-A568-428F-91DB-CB886F6C8FF6}"/>
                </a:ext>
              </a:extLst>
            </p:cNvPr>
            <p:cNvGrpSpPr/>
            <p:nvPr/>
          </p:nvGrpSpPr>
          <p:grpSpPr>
            <a:xfrm rot="10800000">
              <a:off x="3724975" y="3054795"/>
              <a:ext cx="1232788" cy="2466989"/>
              <a:chOff x="292799" y="3041175"/>
              <a:chExt cx="1232788" cy="2466989"/>
            </a:xfrm>
          </p:grpSpPr>
          <p:sp>
            <p:nvSpPr>
              <p:cNvPr id="123" name="Freeform 5">
                <a:extLst>
                  <a:ext uri="{FF2B5EF4-FFF2-40B4-BE49-F238E27FC236}">
                    <a16:creationId xmlns:a16="http://schemas.microsoft.com/office/drawing/2014/main" id="{D0C0D37B-872C-4DDE-8EBC-2095EE568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99" y="3041175"/>
                <a:ext cx="1232788" cy="2466989"/>
              </a:xfrm>
              <a:custGeom>
                <a:avLst/>
                <a:gdLst/>
                <a:ahLst/>
                <a:cxnLst>
                  <a:cxn ang="0">
                    <a:pos x="1656" y="3490"/>
                  </a:cxn>
                  <a:cxn ang="0">
                    <a:pos x="1481" y="3471"/>
                  </a:cxn>
                  <a:cxn ang="0">
                    <a:pos x="1310" y="3437"/>
                  </a:cxn>
                  <a:cxn ang="0">
                    <a:pos x="1146" y="3387"/>
                  </a:cxn>
                  <a:cxn ang="0">
                    <a:pos x="990" y="3319"/>
                  </a:cxn>
                  <a:cxn ang="0">
                    <a:pos x="841" y="3239"/>
                  </a:cxn>
                  <a:cxn ang="0">
                    <a:pos x="703" y="3145"/>
                  </a:cxn>
                  <a:cxn ang="0">
                    <a:pos x="572" y="3037"/>
                  </a:cxn>
                  <a:cxn ang="0">
                    <a:pos x="454" y="2919"/>
                  </a:cxn>
                  <a:cxn ang="0">
                    <a:pos x="348" y="2790"/>
                  </a:cxn>
                  <a:cxn ang="0">
                    <a:pos x="254" y="2651"/>
                  </a:cxn>
                  <a:cxn ang="0">
                    <a:pos x="172" y="2502"/>
                  </a:cxn>
                  <a:cxn ang="0">
                    <a:pos x="106" y="2345"/>
                  </a:cxn>
                  <a:cxn ang="0">
                    <a:pos x="55" y="2182"/>
                  </a:cxn>
                  <a:cxn ang="0">
                    <a:pos x="20" y="2012"/>
                  </a:cxn>
                  <a:cxn ang="0">
                    <a:pos x="3" y="1836"/>
                  </a:cxn>
                  <a:cxn ang="0">
                    <a:pos x="0" y="1701"/>
                  </a:cxn>
                  <a:cxn ang="0">
                    <a:pos x="14" y="1524"/>
                  </a:cxn>
                  <a:cxn ang="0">
                    <a:pos x="45" y="1352"/>
                  </a:cxn>
                  <a:cxn ang="0">
                    <a:pos x="92" y="1187"/>
                  </a:cxn>
                  <a:cxn ang="0">
                    <a:pos x="155" y="1029"/>
                  </a:cxn>
                  <a:cxn ang="0">
                    <a:pos x="232" y="878"/>
                  </a:cxn>
                  <a:cxn ang="0">
                    <a:pos x="323" y="736"/>
                  </a:cxn>
                  <a:cxn ang="0">
                    <a:pos x="426" y="604"/>
                  </a:cxn>
                  <a:cxn ang="0">
                    <a:pos x="541" y="483"/>
                  </a:cxn>
                  <a:cxn ang="0">
                    <a:pos x="669" y="373"/>
                  </a:cxn>
                  <a:cxn ang="0">
                    <a:pos x="806" y="275"/>
                  </a:cxn>
                  <a:cxn ang="0">
                    <a:pos x="952" y="192"/>
                  </a:cxn>
                  <a:cxn ang="0">
                    <a:pos x="1106" y="121"/>
                  </a:cxn>
                  <a:cxn ang="0">
                    <a:pos x="1269" y="66"/>
                  </a:cxn>
                  <a:cxn ang="0">
                    <a:pos x="1438" y="27"/>
                  </a:cxn>
                  <a:cxn ang="0">
                    <a:pos x="1612" y="4"/>
                  </a:cxn>
                  <a:cxn ang="0">
                    <a:pos x="1746" y="933"/>
                  </a:cxn>
                  <a:cxn ang="0">
                    <a:pos x="1623" y="942"/>
                  </a:cxn>
                  <a:cxn ang="0">
                    <a:pos x="1467" y="982"/>
                  </a:cxn>
                  <a:cxn ang="0">
                    <a:pos x="1326" y="1052"/>
                  </a:cxn>
                  <a:cxn ang="0">
                    <a:pos x="1200" y="1144"/>
                  </a:cxn>
                  <a:cxn ang="0">
                    <a:pos x="1095" y="1259"/>
                  </a:cxn>
                  <a:cxn ang="0">
                    <a:pos x="1014" y="1395"/>
                  </a:cxn>
                  <a:cxn ang="0">
                    <a:pos x="960" y="1544"/>
                  </a:cxn>
                  <a:cxn ang="0">
                    <a:pos x="935" y="1704"/>
                  </a:cxn>
                  <a:cxn ang="0">
                    <a:pos x="938" y="1828"/>
                  </a:cxn>
                  <a:cxn ang="0">
                    <a:pos x="970" y="1987"/>
                  </a:cxn>
                  <a:cxn ang="0">
                    <a:pos x="1032" y="2133"/>
                  </a:cxn>
                  <a:cxn ang="0">
                    <a:pos x="1120" y="2262"/>
                  </a:cxn>
                  <a:cxn ang="0">
                    <a:pos x="1229" y="2373"/>
                  </a:cxn>
                  <a:cxn ang="0">
                    <a:pos x="1360" y="2461"/>
                  </a:cxn>
                  <a:cxn ang="0">
                    <a:pos x="1504" y="2522"/>
                  </a:cxn>
                  <a:cxn ang="0">
                    <a:pos x="1663" y="2554"/>
                  </a:cxn>
                </a:cxnLst>
                <a:rect l="0" t="0" r="r" b="b"/>
                <a:pathLst>
                  <a:path w="1746" h="3493">
                    <a:moveTo>
                      <a:pt x="1746" y="3493"/>
                    </a:moveTo>
                    <a:lnTo>
                      <a:pt x="1746" y="3493"/>
                    </a:lnTo>
                    <a:lnTo>
                      <a:pt x="1701" y="3491"/>
                    </a:lnTo>
                    <a:lnTo>
                      <a:pt x="1656" y="3490"/>
                    </a:lnTo>
                    <a:lnTo>
                      <a:pt x="1612" y="3487"/>
                    </a:lnTo>
                    <a:lnTo>
                      <a:pt x="1567" y="3484"/>
                    </a:lnTo>
                    <a:lnTo>
                      <a:pt x="1524" y="3477"/>
                    </a:lnTo>
                    <a:lnTo>
                      <a:pt x="1481" y="3471"/>
                    </a:lnTo>
                    <a:lnTo>
                      <a:pt x="1438" y="3465"/>
                    </a:lnTo>
                    <a:lnTo>
                      <a:pt x="1395" y="3456"/>
                    </a:lnTo>
                    <a:lnTo>
                      <a:pt x="1352" y="3447"/>
                    </a:lnTo>
                    <a:lnTo>
                      <a:pt x="1310" y="3437"/>
                    </a:lnTo>
                    <a:lnTo>
                      <a:pt x="1269" y="3425"/>
                    </a:lnTo>
                    <a:lnTo>
                      <a:pt x="1227" y="3413"/>
                    </a:lnTo>
                    <a:lnTo>
                      <a:pt x="1187" y="3400"/>
                    </a:lnTo>
                    <a:lnTo>
                      <a:pt x="1146" y="3387"/>
                    </a:lnTo>
                    <a:lnTo>
                      <a:pt x="1106" y="3371"/>
                    </a:lnTo>
                    <a:lnTo>
                      <a:pt x="1067" y="3354"/>
                    </a:lnTo>
                    <a:lnTo>
                      <a:pt x="1029" y="3337"/>
                    </a:lnTo>
                    <a:lnTo>
                      <a:pt x="990" y="3319"/>
                    </a:lnTo>
                    <a:lnTo>
                      <a:pt x="952" y="3301"/>
                    </a:lnTo>
                    <a:lnTo>
                      <a:pt x="915" y="3281"/>
                    </a:lnTo>
                    <a:lnTo>
                      <a:pt x="878" y="3261"/>
                    </a:lnTo>
                    <a:lnTo>
                      <a:pt x="841" y="3239"/>
                    </a:lnTo>
                    <a:lnTo>
                      <a:pt x="806" y="3217"/>
                    </a:lnTo>
                    <a:lnTo>
                      <a:pt x="771" y="3193"/>
                    </a:lnTo>
                    <a:lnTo>
                      <a:pt x="737" y="3170"/>
                    </a:lnTo>
                    <a:lnTo>
                      <a:pt x="703" y="3145"/>
                    </a:lnTo>
                    <a:lnTo>
                      <a:pt x="669" y="3119"/>
                    </a:lnTo>
                    <a:lnTo>
                      <a:pt x="637" y="3093"/>
                    </a:lnTo>
                    <a:lnTo>
                      <a:pt x="604" y="3065"/>
                    </a:lnTo>
                    <a:lnTo>
                      <a:pt x="572" y="3037"/>
                    </a:lnTo>
                    <a:lnTo>
                      <a:pt x="541" y="3010"/>
                    </a:lnTo>
                    <a:lnTo>
                      <a:pt x="512" y="2981"/>
                    </a:lnTo>
                    <a:lnTo>
                      <a:pt x="483" y="2950"/>
                    </a:lnTo>
                    <a:lnTo>
                      <a:pt x="454" y="2919"/>
                    </a:lnTo>
                    <a:lnTo>
                      <a:pt x="426" y="2888"/>
                    </a:lnTo>
                    <a:lnTo>
                      <a:pt x="400" y="2856"/>
                    </a:lnTo>
                    <a:lnTo>
                      <a:pt x="374" y="2824"/>
                    </a:lnTo>
                    <a:lnTo>
                      <a:pt x="348" y="2790"/>
                    </a:lnTo>
                    <a:lnTo>
                      <a:pt x="323" y="2756"/>
                    </a:lnTo>
                    <a:lnTo>
                      <a:pt x="298" y="2722"/>
                    </a:lnTo>
                    <a:lnTo>
                      <a:pt x="275" y="2687"/>
                    </a:lnTo>
                    <a:lnTo>
                      <a:pt x="254" y="2651"/>
                    </a:lnTo>
                    <a:lnTo>
                      <a:pt x="232" y="2614"/>
                    </a:lnTo>
                    <a:lnTo>
                      <a:pt x="211" y="2578"/>
                    </a:lnTo>
                    <a:lnTo>
                      <a:pt x="191" y="2541"/>
                    </a:lnTo>
                    <a:lnTo>
                      <a:pt x="172" y="2502"/>
                    </a:lnTo>
                    <a:lnTo>
                      <a:pt x="155" y="2464"/>
                    </a:lnTo>
                    <a:lnTo>
                      <a:pt x="137" y="2425"/>
                    </a:lnTo>
                    <a:lnTo>
                      <a:pt x="121" y="2385"/>
                    </a:lnTo>
                    <a:lnTo>
                      <a:pt x="106" y="2345"/>
                    </a:lnTo>
                    <a:lnTo>
                      <a:pt x="92" y="2305"/>
                    </a:lnTo>
                    <a:lnTo>
                      <a:pt x="78" y="2265"/>
                    </a:lnTo>
                    <a:lnTo>
                      <a:pt x="66" y="2224"/>
                    </a:lnTo>
                    <a:lnTo>
                      <a:pt x="55" y="2182"/>
                    </a:lnTo>
                    <a:lnTo>
                      <a:pt x="45" y="2139"/>
                    </a:lnTo>
                    <a:lnTo>
                      <a:pt x="35" y="2098"/>
                    </a:lnTo>
                    <a:lnTo>
                      <a:pt x="28" y="2055"/>
                    </a:lnTo>
                    <a:lnTo>
                      <a:pt x="20" y="2012"/>
                    </a:lnTo>
                    <a:lnTo>
                      <a:pt x="14" y="1968"/>
                    </a:lnTo>
                    <a:lnTo>
                      <a:pt x="9" y="1924"/>
                    </a:lnTo>
                    <a:lnTo>
                      <a:pt x="5" y="1881"/>
                    </a:lnTo>
                    <a:lnTo>
                      <a:pt x="3" y="1836"/>
                    </a:lnTo>
                    <a:lnTo>
                      <a:pt x="0" y="1792"/>
                    </a:lnTo>
                    <a:lnTo>
                      <a:pt x="0" y="1745"/>
                    </a:lnTo>
                    <a:lnTo>
                      <a:pt x="0" y="1745"/>
                    </a:lnTo>
                    <a:lnTo>
                      <a:pt x="0" y="1701"/>
                    </a:lnTo>
                    <a:lnTo>
                      <a:pt x="3" y="1656"/>
                    </a:lnTo>
                    <a:lnTo>
                      <a:pt x="5" y="1612"/>
                    </a:lnTo>
                    <a:lnTo>
                      <a:pt x="9" y="1567"/>
                    </a:lnTo>
                    <a:lnTo>
                      <a:pt x="14" y="1524"/>
                    </a:lnTo>
                    <a:lnTo>
                      <a:pt x="20" y="1481"/>
                    </a:lnTo>
                    <a:lnTo>
                      <a:pt x="28" y="1438"/>
                    </a:lnTo>
                    <a:lnTo>
                      <a:pt x="35" y="1395"/>
                    </a:lnTo>
                    <a:lnTo>
                      <a:pt x="45" y="1352"/>
                    </a:lnTo>
                    <a:lnTo>
                      <a:pt x="55" y="1310"/>
                    </a:lnTo>
                    <a:lnTo>
                      <a:pt x="66" y="1269"/>
                    </a:lnTo>
                    <a:lnTo>
                      <a:pt x="78" y="1227"/>
                    </a:lnTo>
                    <a:lnTo>
                      <a:pt x="92" y="1187"/>
                    </a:lnTo>
                    <a:lnTo>
                      <a:pt x="106" y="1146"/>
                    </a:lnTo>
                    <a:lnTo>
                      <a:pt x="121" y="1107"/>
                    </a:lnTo>
                    <a:lnTo>
                      <a:pt x="137" y="1067"/>
                    </a:lnTo>
                    <a:lnTo>
                      <a:pt x="155" y="1029"/>
                    </a:lnTo>
                    <a:lnTo>
                      <a:pt x="172" y="990"/>
                    </a:lnTo>
                    <a:lnTo>
                      <a:pt x="191" y="952"/>
                    </a:lnTo>
                    <a:lnTo>
                      <a:pt x="211" y="915"/>
                    </a:lnTo>
                    <a:lnTo>
                      <a:pt x="232" y="878"/>
                    </a:lnTo>
                    <a:lnTo>
                      <a:pt x="254" y="841"/>
                    </a:lnTo>
                    <a:lnTo>
                      <a:pt x="275" y="806"/>
                    </a:lnTo>
                    <a:lnTo>
                      <a:pt x="298" y="770"/>
                    </a:lnTo>
                    <a:lnTo>
                      <a:pt x="323" y="736"/>
                    </a:lnTo>
                    <a:lnTo>
                      <a:pt x="348" y="703"/>
                    </a:lnTo>
                    <a:lnTo>
                      <a:pt x="374" y="669"/>
                    </a:lnTo>
                    <a:lnTo>
                      <a:pt x="400" y="636"/>
                    </a:lnTo>
                    <a:lnTo>
                      <a:pt x="426" y="604"/>
                    </a:lnTo>
                    <a:lnTo>
                      <a:pt x="454" y="572"/>
                    </a:lnTo>
                    <a:lnTo>
                      <a:pt x="483" y="543"/>
                    </a:lnTo>
                    <a:lnTo>
                      <a:pt x="512" y="512"/>
                    </a:lnTo>
                    <a:lnTo>
                      <a:pt x="541" y="483"/>
                    </a:lnTo>
                    <a:lnTo>
                      <a:pt x="572" y="453"/>
                    </a:lnTo>
                    <a:lnTo>
                      <a:pt x="604" y="426"/>
                    </a:lnTo>
                    <a:lnTo>
                      <a:pt x="637" y="399"/>
                    </a:lnTo>
                    <a:lnTo>
                      <a:pt x="669" y="373"/>
                    </a:lnTo>
                    <a:lnTo>
                      <a:pt x="703" y="347"/>
                    </a:lnTo>
                    <a:lnTo>
                      <a:pt x="737" y="323"/>
                    </a:lnTo>
                    <a:lnTo>
                      <a:pt x="771" y="298"/>
                    </a:lnTo>
                    <a:lnTo>
                      <a:pt x="806" y="275"/>
                    </a:lnTo>
                    <a:lnTo>
                      <a:pt x="841" y="253"/>
                    </a:lnTo>
                    <a:lnTo>
                      <a:pt x="878" y="232"/>
                    </a:lnTo>
                    <a:lnTo>
                      <a:pt x="915" y="210"/>
                    </a:lnTo>
                    <a:lnTo>
                      <a:pt x="952" y="192"/>
                    </a:lnTo>
                    <a:lnTo>
                      <a:pt x="990" y="172"/>
                    </a:lnTo>
                    <a:lnTo>
                      <a:pt x="1029" y="155"/>
                    </a:lnTo>
                    <a:lnTo>
                      <a:pt x="1067" y="136"/>
                    </a:lnTo>
                    <a:lnTo>
                      <a:pt x="1106" y="121"/>
                    </a:lnTo>
                    <a:lnTo>
                      <a:pt x="1146" y="106"/>
                    </a:lnTo>
                    <a:lnTo>
                      <a:pt x="1187" y="92"/>
                    </a:lnTo>
                    <a:lnTo>
                      <a:pt x="1227" y="78"/>
                    </a:lnTo>
                    <a:lnTo>
                      <a:pt x="1269" y="66"/>
                    </a:lnTo>
                    <a:lnTo>
                      <a:pt x="1310" y="55"/>
                    </a:lnTo>
                    <a:lnTo>
                      <a:pt x="1352" y="44"/>
                    </a:lnTo>
                    <a:lnTo>
                      <a:pt x="1395" y="35"/>
                    </a:lnTo>
                    <a:lnTo>
                      <a:pt x="1438" y="27"/>
                    </a:lnTo>
                    <a:lnTo>
                      <a:pt x="1481" y="20"/>
                    </a:lnTo>
                    <a:lnTo>
                      <a:pt x="1524" y="13"/>
                    </a:lnTo>
                    <a:lnTo>
                      <a:pt x="1567" y="9"/>
                    </a:lnTo>
                    <a:lnTo>
                      <a:pt x="1612" y="4"/>
                    </a:lnTo>
                    <a:lnTo>
                      <a:pt x="1656" y="3"/>
                    </a:lnTo>
                    <a:lnTo>
                      <a:pt x="1701" y="1"/>
                    </a:lnTo>
                    <a:lnTo>
                      <a:pt x="1746" y="0"/>
                    </a:lnTo>
                    <a:lnTo>
                      <a:pt x="1746" y="933"/>
                    </a:lnTo>
                    <a:lnTo>
                      <a:pt x="1746" y="933"/>
                    </a:lnTo>
                    <a:lnTo>
                      <a:pt x="1704" y="935"/>
                    </a:lnTo>
                    <a:lnTo>
                      <a:pt x="1663" y="938"/>
                    </a:lnTo>
                    <a:lnTo>
                      <a:pt x="1623" y="942"/>
                    </a:lnTo>
                    <a:lnTo>
                      <a:pt x="1583" y="950"/>
                    </a:lnTo>
                    <a:lnTo>
                      <a:pt x="1543" y="959"/>
                    </a:lnTo>
                    <a:lnTo>
                      <a:pt x="1504" y="970"/>
                    </a:lnTo>
                    <a:lnTo>
                      <a:pt x="1467" y="982"/>
                    </a:lnTo>
                    <a:lnTo>
                      <a:pt x="1430" y="998"/>
                    </a:lnTo>
                    <a:lnTo>
                      <a:pt x="1393" y="1013"/>
                    </a:lnTo>
                    <a:lnTo>
                      <a:pt x="1360" y="1032"/>
                    </a:lnTo>
                    <a:lnTo>
                      <a:pt x="1326" y="1052"/>
                    </a:lnTo>
                    <a:lnTo>
                      <a:pt x="1292" y="1072"/>
                    </a:lnTo>
                    <a:lnTo>
                      <a:pt x="1260" y="1095"/>
                    </a:lnTo>
                    <a:lnTo>
                      <a:pt x="1229" y="1119"/>
                    </a:lnTo>
                    <a:lnTo>
                      <a:pt x="1200" y="1144"/>
                    </a:lnTo>
                    <a:lnTo>
                      <a:pt x="1172" y="1172"/>
                    </a:lnTo>
                    <a:lnTo>
                      <a:pt x="1144" y="1199"/>
                    </a:lnTo>
                    <a:lnTo>
                      <a:pt x="1120" y="1230"/>
                    </a:lnTo>
                    <a:lnTo>
                      <a:pt x="1095" y="1259"/>
                    </a:lnTo>
                    <a:lnTo>
                      <a:pt x="1072" y="1292"/>
                    </a:lnTo>
                    <a:lnTo>
                      <a:pt x="1052" y="1325"/>
                    </a:lnTo>
                    <a:lnTo>
                      <a:pt x="1032" y="1359"/>
                    </a:lnTo>
                    <a:lnTo>
                      <a:pt x="1014" y="1395"/>
                    </a:lnTo>
                    <a:lnTo>
                      <a:pt x="998" y="1430"/>
                    </a:lnTo>
                    <a:lnTo>
                      <a:pt x="983" y="1467"/>
                    </a:lnTo>
                    <a:lnTo>
                      <a:pt x="970" y="1504"/>
                    </a:lnTo>
                    <a:lnTo>
                      <a:pt x="960" y="1544"/>
                    </a:lnTo>
                    <a:lnTo>
                      <a:pt x="950" y="1582"/>
                    </a:lnTo>
                    <a:lnTo>
                      <a:pt x="943" y="1622"/>
                    </a:lnTo>
                    <a:lnTo>
                      <a:pt x="938" y="1662"/>
                    </a:lnTo>
                    <a:lnTo>
                      <a:pt x="935" y="1704"/>
                    </a:lnTo>
                    <a:lnTo>
                      <a:pt x="934" y="1745"/>
                    </a:lnTo>
                    <a:lnTo>
                      <a:pt x="934" y="1745"/>
                    </a:lnTo>
                    <a:lnTo>
                      <a:pt x="935" y="1788"/>
                    </a:lnTo>
                    <a:lnTo>
                      <a:pt x="938" y="1828"/>
                    </a:lnTo>
                    <a:lnTo>
                      <a:pt x="943" y="1870"/>
                    </a:lnTo>
                    <a:lnTo>
                      <a:pt x="950" y="1910"/>
                    </a:lnTo>
                    <a:lnTo>
                      <a:pt x="960" y="1948"/>
                    </a:lnTo>
                    <a:lnTo>
                      <a:pt x="970" y="1987"/>
                    </a:lnTo>
                    <a:lnTo>
                      <a:pt x="983" y="2025"/>
                    </a:lnTo>
                    <a:lnTo>
                      <a:pt x="998" y="2062"/>
                    </a:lnTo>
                    <a:lnTo>
                      <a:pt x="1014" y="2098"/>
                    </a:lnTo>
                    <a:lnTo>
                      <a:pt x="1032" y="2133"/>
                    </a:lnTo>
                    <a:lnTo>
                      <a:pt x="1052" y="2167"/>
                    </a:lnTo>
                    <a:lnTo>
                      <a:pt x="1072" y="2201"/>
                    </a:lnTo>
                    <a:lnTo>
                      <a:pt x="1095" y="2231"/>
                    </a:lnTo>
                    <a:lnTo>
                      <a:pt x="1120" y="2262"/>
                    </a:lnTo>
                    <a:lnTo>
                      <a:pt x="1144" y="2291"/>
                    </a:lnTo>
                    <a:lnTo>
                      <a:pt x="1172" y="2321"/>
                    </a:lnTo>
                    <a:lnTo>
                      <a:pt x="1200" y="2347"/>
                    </a:lnTo>
                    <a:lnTo>
                      <a:pt x="1229" y="2373"/>
                    </a:lnTo>
                    <a:lnTo>
                      <a:pt x="1260" y="2398"/>
                    </a:lnTo>
                    <a:lnTo>
                      <a:pt x="1292" y="2419"/>
                    </a:lnTo>
                    <a:lnTo>
                      <a:pt x="1326" y="2441"/>
                    </a:lnTo>
                    <a:lnTo>
                      <a:pt x="1360" y="2461"/>
                    </a:lnTo>
                    <a:lnTo>
                      <a:pt x="1393" y="2478"/>
                    </a:lnTo>
                    <a:lnTo>
                      <a:pt x="1430" y="2494"/>
                    </a:lnTo>
                    <a:lnTo>
                      <a:pt x="1467" y="2510"/>
                    </a:lnTo>
                    <a:lnTo>
                      <a:pt x="1504" y="2522"/>
                    </a:lnTo>
                    <a:lnTo>
                      <a:pt x="1543" y="2533"/>
                    </a:lnTo>
                    <a:lnTo>
                      <a:pt x="1583" y="2542"/>
                    </a:lnTo>
                    <a:lnTo>
                      <a:pt x="1623" y="2550"/>
                    </a:lnTo>
                    <a:lnTo>
                      <a:pt x="1663" y="2554"/>
                    </a:lnTo>
                    <a:lnTo>
                      <a:pt x="1704" y="2558"/>
                    </a:lnTo>
                    <a:lnTo>
                      <a:pt x="1746" y="2559"/>
                    </a:lnTo>
                    <a:lnTo>
                      <a:pt x="1746" y="3493"/>
                    </a:lnTo>
                    <a:close/>
                  </a:path>
                </a:pathLst>
              </a:custGeom>
              <a:solidFill>
                <a:schemeClr val="tx2">
                  <a:lumMod val="65000"/>
                  <a:lumOff val="3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" name="Freeform 27">
                <a:extLst>
                  <a:ext uri="{FF2B5EF4-FFF2-40B4-BE49-F238E27FC236}">
                    <a16:creationId xmlns:a16="http://schemas.microsoft.com/office/drawing/2014/main" id="{BAD128E3-A598-4A26-BE73-711A3496F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85" y="3371483"/>
                <a:ext cx="902350" cy="1806113"/>
              </a:xfrm>
              <a:custGeom>
                <a:avLst/>
                <a:gdLst/>
                <a:ahLst/>
                <a:cxnLst>
                  <a:cxn ang="0">
                    <a:pos x="1278" y="2558"/>
                  </a:cxn>
                  <a:cxn ang="0">
                    <a:pos x="1147" y="2552"/>
                  </a:cxn>
                  <a:cxn ang="0">
                    <a:pos x="1021" y="2532"/>
                  </a:cxn>
                  <a:cxn ang="0">
                    <a:pos x="898" y="2501"/>
                  </a:cxn>
                  <a:cxn ang="0">
                    <a:pos x="781" y="2458"/>
                  </a:cxn>
                  <a:cxn ang="0">
                    <a:pos x="669" y="2404"/>
                  </a:cxn>
                  <a:cxn ang="0">
                    <a:pos x="562" y="2340"/>
                  </a:cxn>
                  <a:cxn ang="0">
                    <a:pos x="464" y="2266"/>
                  </a:cxn>
                  <a:cxn ang="0">
                    <a:pos x="373" y="2184"/>
                  </a:cxn>
                  <a:cxn ang="0">
                    <a:pos x="290" y="2092"/>
                  </a:cxn>
                  <a:cxn ang="0">
                    <a:pos x="218" y="1994"/>
                  </a:cxn>
                  <a:cxn ang="0">
                    <a:pos x="153" y="1889"/>
                  </a:cxn>
                  <a:cxn ang="0">
                    <a:pos x="99" y="1777"/>
                  </a:cxn>
                  <a:cxn ang="0">
                    <a:pos x="56" y="1660"/>
                  </a:cxn>
                  <a:cxn ang="0">
                    <a:pos x="24" y="1537"/>
                  </a:cxn>
                  <a:cxn ang="0">
                    <a:pos x="6" y="1409"/>
                  </a:cxn>
                  <a:cxn ang="0">
                    <a:pos x="0" y="1278"/>
                  </a:cxn>
                  <a:cxn ang="0">
                    <a:pos x="1" y="1214"/>
                  </a:cxn>
                  <a:cxn ang="0">
                    <a:pos x="13" y="1085"/>
                  </a:cxn>
                  <a:cxn ang="0">
                    <a:pos x="40" y="958"/>
                  </a:cxn>
                  <a:cxn ang="0">
                    <a:pos x="76" y="838"/>
                  </a:cxn>
                  <a:cxn ang="0">
                    <a:pos x="126" y="725"/>
                  </a:cxn>
                  <a:cxn ang="0">
                    <a:pos x="184" y="615"/>
                  </a:cxn>
                  <a:cxn ang="0">
                    <a:pos x="253" y="514"/>
                  </a:cxn>
                  <a:cxn ang="0">
                    <a:pos x="332" y="419"/>
                  </a:cxn>
                  <a:cxn ang="0">
                    <a:pos x="418" y="332"/>
                  </a:cxn>
                  <a:cxn ang="0">
                    <a:pos x="513" y="254"/>
                  </a:cxn>
                  <a:cxn ang="0">
                    <a:pos x="615" y="185"/>
                  </a:cxn>
                  <a:cxn ang="0">
                    <a:pos x="724" y="126"/>
                  </a:cxn>
                  <a:cxn ang="0">
                    <a:pos x="838" y="77"/>
                  </a:cxn>
                  <a:cxn ang="0">
                    <a:pos x="958" y="40"/>
                  </a:cxn>
                  <a:cxn ang="0">
                    <a:pos x="1084" y="14"/>
                  </a:cxn>
                  <a:cxn ang="0">
                    <a:pos x="1211" y="2"/>
                  </a:cxn>
                </a:cxnLst>
                <a:rect l="0" t="0" r="r" b="b"/>
                <a:pathLst>
                  <a:path w="1278" h="2558">
                    <a:moveTo>
                      <a:pt x="1278" y="2558"/>
                    </a:moveTo>
                    <a:lnTo>
                      <a:pt x="1278" y="2558"/>
                    </a:lnTo>
                    <a:lnTo>
                      <a:pt x="1211" y="2557"/>
                    </a:lnTo>
                    <a:lnTo>
                      <a:pt x="1147" y="2552"/>
                    </a:lnTo>
                    <a:lnTo>
                      <a:pt x="1084" y="2544"/>
                    </a:lnTo>
                    <a:lnTo>
                      <a:pt x="1021" y="2532"/>
                    </a:lnTo>
                    <a:lnTo>
                      <a:pt x="958" y="2518"/>
                    </a:lnTo>
                    <a:lnTo>
                      <a:pt x="898" y="2501"/>
                    </a:lnTo>
                    <a:lnTo>
                      <a:pt x="838" y="2481"/>
                    </a:lnTo>
                    <a:lnTo>
                      <a:pt x="781" y="2458"/>
                    </a:lnTo>
                    <a:lnTo>
                      <a:pt x="724" y="2432"/>
                    </a:lnTo>
                    <a:lnTo>
                      <a:pt x="669" y="2404"/>
                    </a:lnTo>
                    <a:lnTo>
                      <a:pt x="615" y="2374"/>
                    </a:lnTo>
                    <a:lnTo>
                      <a:pt x="562" y="2340"/>
                    </a:lnTo>
                    <a:lnTo>
                      <a:pt x="513" y="2304"/>
                    </a:lnTo>
                    <a:lnTo>
                      <a:pt x="464" y="2266"/>
                    </a:lnTo>
                    <a:lnTo>
                      <a:pt x="418" y="2226"/>
                    </a:lnTo>
                    <a:lnTo>
                      <a:pt x="373" y="2184"/>
                    </a:lnTo>
                    <a:lnTo>
                      <a:pt x="332" y="2140"/>
                    </a:lnTo>
                    <a:lnTo>
                      <a:pt x="290" y="2092"/>
                    </a:lnTo>
                    <a:lnTo>
                      <a:pt x="253" y="2044"/>
                    </a:lnTo>
                    <a:lnTo>
                      <a:pt x="218" y="1994"/>
                    </a:lnTo>
                    <a:lnTo>
                      <a:pt x="184" y="1943"/>
                    </a:lnTo>
                    <a:lnTo>
                      <a:pt x="153" y="1889"/>
                    </a:lnTo>
                    <a:lnTo>
                      <a:pt x="126" y="1834"/>
                    </a:lnTo>
                    <a:lnTo>
                      <a:pt x="99" y="1777"/>
                    </a:lnTo>
                    <a:lnTo>
                      <a:pt x="76" y="1718"/>
                    </a:lnTo>
                    <a:lnTo>
                      <a:pt x="56" y="1660"/>
                    </a:lnTo>
                    <a:lnTo>
                      <a:pt x="40" y="1598"/>
                    </a:lnTo>
                    <a:lnTo>
                      <a:pt x="24" y="1537"/>
                    </a:lnTo>
                    <a:lnTo>
                      <a:pt x="13" y="1474"/>
                    </a:lnTo>
                    <a:lnTo>
                      <a:pt x="6" y="1409"/>
                    </a:lnTo>
                    <a:lnTo>
                      <a:pt x="1" y="1345"/>
                    </a:lnTo>
                    <a:lnTo>
                      <a:pt x="0" y="1278"/>
                    </a:lnTo>
                    <a:lnTo>
                      <a:pt x="0" y="1278"/>
                    </a:lnTo>
                    <a:lnTo>
                      <a:pt x="1" y="1214"/>
                    </a:lnTo>
                    <a:lnTo>
                      <a:pt x="6" y="1148"/>
                    </a:lnTo>
                    <a:lnTo>
                      <a:pt x="13" y="1085"/>
                    </a:lnTo>
                    <a:lnTo>
                      <a:pt x="24" y="1022"/>
                    </a:lnTo>
                    <a:lnTo>
                      <a:pt x="40" y="958"/>
                    </a:lnTo>
                    <a:lnTo>
                      <a:pt x="56" y="898"/>
                    </a:lnTo>
                    <a:lnTo>
                      <a:pt x="76" y="838"/>
                    </a:lnTo>
                    <a:lnTo>
                      <a:pt x="99" y="782"/>
                    </a:lnTo>
                    <a:lnTo>
                      <a:pt x="126" y="725"/>
                    </a:lnTo>
                    <a:lnTo>
                      <a:pt x="153" y="669"/>
                    </a:lnTo>
                    <a:lnTo>
                      <a:pt x="184" y="615"/>
                    </a:lnTo>
                    <a:lnTo>
                      <a:pt x="218" y="563"/>
                    </a:lnTo>
                    <a:lnTo>
                      <a:pt x="253" y="514"/>
                    </a:lnTo>
                    <a:lnTo>
                      <a:pt x="290" y="465"/>
                    </a:lnTo>
                    <a:lnTo>
                      <a:pt x="332" y="419"/>
                    </a:lnTo>
                    <a:lnTo>
                      <a:pt x="373" y="374"/>
                    </a:lnTo>
                    <a:lnTo>
                      <a:pt x="418" y="332"/>
                    </a:lnTo>
                    <a:lnTo>
                      <a:pt x="464" y="292"/>
                    </a:lnTo>
                    <a:lnTo>
                      <a:pt x="513" y="254"/>
                    </a:lnTo>
                    <a:lnTo>
                      <a:pt x="562" y="219"/>
                    </a:lnTo>
                    <a:lnTo>
                      <a:pt x="615" y="185"/>
                    </a:lnTo>
                    <a:lnTo>
                      <a:pt x="669" y="154"/>
                    </a:lnTo>
                    <a:lnTo>
                      <a:pt x="724" y="126"/>
                    </a:lnTo>
                    <a:lnTo>
                      <a:pt x="781" y="100"/>
                    </a:lnTo>
                    <a:lnTo>
                      <a:pt x="838" y="77"/>
                    </a:lnTo>
                    <a:lnTo>
                      <a:pt x="898" y="57"/>
                    </a:lnTo>
                    <a:lnTo>
                      <a:pt x="958" y="40"/>
                    </a:lnTo>
                    <a:lnTo>
                      <a:pt x="1021" y="26"/>
                    </a:lnTo>
                    <a:lnTo>
                      <a:pt x="1084" y="14"/>
                    </a:lnTo>
                    <a:lnTo>
                      <a:pt x="1147" y="6"/>
                    </a:lnTo>
                    <a:lnTo>
                      <a:pt x="1211" y="2"/>
                    </a:lnTo>
                    <a:lnTo>
                      <a:pt x="1278" y="0"/>
                    </a:lnTo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75" name="Group 174" descr="Icon of car">
            <a:extLst>
              <a:ext uri="{FF2B5EF4-FFF2-40B4-BE49-F238E27FC236}">
                <a16:creationId xmlns:a16="http://schemas.microsoft.com/office/drawing/2014/main" id="{3AFB9A5C-5473-4A61-ADE9-E55EEE85DCFF}"/>
              </a:ext>
            </a:extLst>
          </p:cNvPr>
          <p:cNvGrpSpPr/>
          <p:nvPr/>
        </p:nvGrpSpPr>
        <p:grpSpPr>
          <a:xfrm rot="12569809">
            <a:off x="26761791" y="7851958"/>
            <a:ext cx="568815" cy="399708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5471D0F-6DB7-4941-86BE-874A40143AE2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863CB68-C6C0-40CB-A8F3-785387D1E7E9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F0BC008E-B88D-4187-B6E9-46BAD74086F4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AE23824-F54B-42BA-ABA2-B138EFB6A1E4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70" name="Group 169" descr="Icon of car">
            <a:extLst>
              <a:ext uri="{FF2B5EF4-FFF2-40B4-BE49-F238E27FC236}">
                <a16:creationId xmlns:a16="http://schemas.microsoft.com/office/drawing/2014/main" id="{3FF6BEEB-8196-4738-A8CF-7832CBEC7565}"/>
              </a:ext>
            </a:extLst>
          </p:cNvPr>
          <p:cNvGrpSpPr/>
          <p:nvPr/>
        </p:nvGrpSpPr>
        <p:grpSpPr>
          <a:xfrm rot="2441258">
            <a:off x="16659230" y="10486176"/>
            <a:ext cx="568815" cy="399708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54193DEA-3507-4434-8351-57DCBE002A3A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AF71715-CCBA-4DD6-AF6D-A2FD9BBA69F7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499834D-DE25-43BE-A744-B7F37ABD5A52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B888A5F-8A21-48B5-9E26-1C0C929C2FC3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3" name="Group 92" descr="Icon of car">
            <a:extLst>
              <a:ext uri="{FF2B5EF4-FFF2-40B4-BE49-F238E27FC236}">
                <a16:creationId xmlns:a16="http://schemas.microsoft.com/office/drawing/2014/main" id="{10387C65-5AF0-43B5-A958-28673BB320E1}"/>
              </a:ext>
            </a:extLst>
          </p:cNvPr>
          <p:cNvGrpSpPr/>
          <p:nvPr/>
        </p:nvGrpSpPr>
        <p:grpSpPr>
          <a:xfrm rot="10800000">
            <a:off x="4188484" y="7312633"/>
            <a:ext cx="568815" cy="399708"/>
            <a:chOff x="8340054" y="2449652"/>
            <a:chExt cx="819143" cy="575614"/>
          </a:xfrm>
          <a:solidFill>
            <a:schemeClr val="bg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8B4D94C-3115-48EF-95D3-5C2571F1EAE0}"/>
                </a:ext>
              </a:extLst>
            </p:cNvPr>
            <p:cNvSpPr/>
            <p:nvPr/>
          </p:nvSpPr>
          <p:spPr>
            <a:xfrm>
              <a:off x="8340054" y="2449652"/>
              <a:ext cx="819143" cy="575614"/>
            </a:xfrm>
            <a:custGeom>
              <a:avLst/>
              <a:gdLst>
                <a:gd name="connsiteX0" fmla="*/ 685203 w 819143"/>
                <a:gd name="connsiteY0" fmla="*/ 43171 h 575614"/>
                <a:gd name="connsiteX1" fmla="*/ 533920 w 819143"/>
                <a:gd name="connsiteY1" fmla="*/ 43171 h 575614"/>
                <a:gd name="connsiteX2" fmla="*/ 533920 w 819143"/>
                <a:gd name="connsiteY2" fmla="*/ 5535 h 575614"/>
                <a:gd name="connsiteX3" fmla="*/ 499235 w 819143"/>
                <a:gd name="connsiteY3" fmla="*/ 5535 h 575614"/>
                <a:gd name="connsiteX4" fmla="*/ 499235 w 819143"/>
                <a:gd name="connsiteY4" fmla="*/ 43171 h 575614"/>
                <a:gd name="connsiteX5" fmla="*/ 97781 w 819143"/>
                <a:gd name="connsiteY5" fmla="*/ 43171 h 575614"/>
                <a:gd name="connsiteX6" fmla="*/ 5535 w 819143"/>
                <a:gd name="connsiteY6" fmla="*/ 135417 h 575614"/>
                <a:gd name="connsiteX7" fmla="*/ 5535 w 819143"/>
                <a:gd name="connsiteY7" fmla="*/ 445363 h 575614"/>
                <a:gd name="connsiteX8" fmla="*/ 97781 w 819143"/>
                <a:gd name="connsiteY8" fmla="*/ 537609 h 575614"/>
                <a:gd name="connsiteX9" fmla="*/ 499235 w 819143"/>
                <a:gd name="connsiteY9" fmla="*/ 537609 h 575614"/>
                <a:gd name="connsiteX10" fmla="*/ 499235 w 819143"/>
                <a:gd name="connsiteY10" fmla="*/ 573769 h 575614"/>
                <a:gd name="connsiteX11" fmla="*/ 533920 w 819143"/>
                <a:gd name="connsiteY11" fmla="*/ 573769 h 575614"/>
                <a:gd name="connsiteX12" fmla="*/ 533920 w 819143"/>
                <a:gd name="connsiteY12" fmla="*/ 537609 h 575614"/>
                <a:gd name="connsiteX13" fmla="*/ 685203 w 819143"/>
                <a:gd name="connsiteY13" fmla="*/ 537609 h 575614"/>
                <a:gd name="connsiteX14" fmla="*/ 815823 w 819143"/>
                <a:gd name="connsiteY14" fmla="*/ 406989 h 575614"/>
                <a:gd name="connsiteX15" fmla="*/ 815823 w 819143"/>
                <a:gd name="connsiteY15" fmla="*/ 173791 h 575614"/>
                <a:gd name="connsiteX16" fmla="*/ 685203 w 819143"/>
                <a:gd name="connsiteY16" fmla="*/ 43171 h 575614"/>
                <a:gd name="connsiteX17" fmla="*/ 459384 w 819143"/>
                <a:gd name="connsiteY17" fmla="*/ 76380 h 575614"/>
                <a:gd name="connsiteX18" fmla="*/ 418058 w 819143"/>
                <a:gd name="connsiteY18" fmla="*/ 115492 h 575614"/>
                <a:gd name="connsiteX19" fmla="*/ 257182 w 819143"/>
                <a:gd name="connsiteY19" fmla="*/ 115492 h 575614"/>
                <a:gd name="connsiteX20" fmla="*/ 218070 w 819143"/>
                <a:gd name="connsiteY20" fmla="*/ 77117 h 575614"/>
                <a:gd name="connsiteX21" fmla="*/ 459384 w 819143"/>
                <a:gd name="connsiteY21" fmla="*/ 76380 h 575614"/>
                <a:gd name="connsiteX22" fmla="*/ 220284 w 819143"/>
                <a:gd name="connsiteY22" fmla="*/ 502924 h 575614"/>
                <a:gd name="connsiteX23" fmla="*/ 261610 w 819143"/>
                <a:gd name="connsiteY23" fmla="*/ 463812 h 575614"/>
                <a:gd name="connsiteX24" fmla="*/ 422486 w 819143"/>
                <a:gd name="connsiteY24" fmla="*/ 463812 h 575614"/>
                <a:gd name="connsiteX25" fmla="*/ 461599 w 819143"/>
                <a:gd name="connsiteY25" fmla="*/ 502186 h 575614"/>
                <a:gd name="connsiteX26" fmla="*/ 220284 w 819143"/>
                <a:gd name="connsiteY26" fmla="*/ 502924 h 575614"/>
                <a:gd name="connsiteX27" fmla="*/ 509566 w 819143"/>
                <a:gd name="connsiteY27" fmla="*/ 506614 h 575614"/>
                <a:gd name="connsiteX28" fmla="*/ 435032 w 819143"/>
                <a:gd name="connsiteY28" fmla="*/ 432817 h 575614"/>
                <a:gd name="connsiteX29" fmla="*/ 249064 w 819143"/>
                <a:gd name="connsiteY29" fmla="*/ 432817 h 575614"/>
                <a:gd name="connsiteX30" fmla="*/ 171577 w 819143"/>
                <a:gd name="connsiteY30" fmla="*/ 506614 h 575614"/>
                <a:gd name="connsiteX31" fmla="*/ 98519 w 819143"/>
                <a:gd name="connsiteY31" fmla="*/ 506614 h 575614"/>
                <a:gd name="connsiteX32" fmla="*/ 37268 w 819143"/>
                <a:gd name="connsiteY32" fmla="*/ 445363 h 575614"/>
                <a:gd name="connsiteX33" fmla="*/ 37268 w 819143"/>
                <a:gd name="connsiteY33" fmla="*/ 135417 h 575614"/>
                <a:gd name="connsiteX34" fmla="*/ 98519 w 819143"/>
                <a:gd name="connsiteY34" fmla="*/ 74166 h 575614"/>
                <a:gd name="connsiteX35" fmla="*/ 172316 w 819143"/>
                <a:gd name="connsiteY35" fmla="*/ 74166 h 575614"/>
                <a:gd name="connsiteX36" fmla="*/ 246113 w 819143"/>
                <a:gd name="connsiteY36" fmla="*/ 147224 h 575614"/>
                <a:gd name="connsiteX37" fmla="*/ 432080 w 819143"/>
                <a:gd name="connsiteY37" fmla="*/ 147224 h 575614"/>
                <a:gd name="connsiteX38" fmla="*/ 508829 w 819143"/>
                <a:gd name="connsiteY38" fmla="*/ 74166 h 575614"/>
                <a:gd name="connsiteX39" fmla="*/ 686678 w 819143"/>
                <a:gd name="connsiteY39" fmla="*/ 74166 h 575614"/>
                <a:gd name="connsiteX40" fmla="*/ 746454 w 819143"/>
                <a:gd name="connsiteY40" fmla="*/ 94829 h 575614"/>
                <a:gd name="connsiteX41" fmla="*/ 730956 w 819143"/>
                <a:gd name="connsiteY41" fmla="*/ 94829 h 575614"/>
                <a:gd name="connsiteX42" fmla="*/ 730956 w 819143"/>
                <a:gd name="connsiteY42" fmla="*/ 200358 h 575614"/>
                <a:gd name="connsiteX43" fmla="*/ 786304 w 819143"/>
                <a:gd name="connsiteY43" fmla="*/ 200358 h 575614"/>
                <a:gd name="connsiteX44" fmla="*/ 786304 w 819143"/>
                <a:gd name="connsiteY44" fmla="*/ 378946 h 575614"/>
                <a:gd name="connsiteX45" fmla="*/ 730956 w 819143"/>
                <a:gd name="connsiteY45" fmla="*/ 378946 h 575614"/>
                <a:gd name="connsiteX46" fmla="*/ 730956 w 819143"/>
                <a:gd name="connsiteY46" fmla="*/ 484475 h 575614"/>
                <a:gd name="connsiteX47" fmla="*/ 748668 w 819143"/>
                <a:gd name="connsiteY47" fmla="*/ 484475 h 575614"/>
                <a:gd name="connsiteX48" fmla="*/ 685941 w 819143"/>
                <a:gd name="connsiteY48" fmla="*/ 506614 h 575614"/>
                <a:gd name="connsiteX49" fmla="*/ 509566 w 819143"/>
                <a:gd name="connsiteY49" fmla="*/ 506614 h 57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9143" h="575614">
                  <a:moveTo>
                    <a:pt x="685203" y="43171"/>
                  </a:moveTo>
                  <a:lnTo>
                    <a:pt x="533920" y="43171"/>
                  </a:lnTo>
                  <a:lnTo>
                    <a:pt x="533920" y="5535"/>
                  </a:lnTo>
                  <a:lnTo>
                    <a:pt x="499235" y="5535"/>
                  </a:lnTo>
                  <a:lnTo>
                    <a:pt x="499235" y="43171"/>
                  </a:lnTo>
                  <a:lnTo>
                    <a:pt x="97781" y="43171"/>
                  </a:lnTo>
                  <a:cubicBezTo>
                    <a:pt x="46862" y="43171"/>
                    <a:pt x="5535" y="84497"/>
                    <a:pt x="5535" y="135417"/>
                  </a:cubicBezTo>
                  <a:lnTo>
                    <a:pt x="5535" y="445363"/>
                  </a:lnTo>
                  <a:cubicBezTo>
                    <a:pt x="5535" y="496283"/>
                    <a:pt x="46862" y="537609"/>
                    <a:pt x="97781" y="537609"/>
                  </a:cubicBezTo>
                  <a:lnTo>
                    <a:pt x="499235" y="537609"/>
                  </a:lnTo>
                  <a:lnTo>
                    <a:pt x="499235" y="573769"/>
                  </a:lnTo>
                  <a:lnTo>
                    <a:pt x="533920" y="573769"/>
                  </a:lnTo>
                  <a:lnTo>
                    <a:pt x="533920" y="537609"/>
                  </a:lnTo>
                  <a:lnTo>
                    <a:pt x="685203" y="537609"/>
                  </a:lnTo>
                  <a:cubicBezTo>
                    <a:pt x="757523" y="537609"/>
                    <a:pt x="815823" y="479309"/>
                    <a:pt x="815823" y="406989"/>
                  </a:cubicBezTo>
                  <a:lnTo>
                    <a:pt x="815823" y="173791"/>
                  </a:lnTo>
                  <a:cubicBezTo>
                    <a:pt x="815823" y="101470"/>
                    <a:pt x="757523" y="43171"/>
                    <a:pt x="685203" y="43171"/>
                  </a:cubicBezTo>
                  <a:close/>
                  <a:moveTo>
                    <a:pt x="459384" y="76380"/>
                  </a:moveTo>
                  <a:lnTo>
                    <a:pt x="418058" y="115492"/>
                  </a:lnTo>
                  <a:lnTo>
                    <a:pt x="257182" y="115492"/>
                  </a:lnTo>
                  <a:lnTo>
                    <a:pt x="218070" y="77117"/>
                  </a:lnTo>
                  <a:lnTo>
                    <a:pt x="459384" y="76380"/>
                  </a:lnTo>
                  <a:close/>
                  <a:moveTo>
                    <a:pt x="220284" y="502924"/>
                  </a:moveTo>
                  <a:lnTo>
                    <a:pt x="261610" y="463812"/>
                  </a:lnTo>
                  <a:lnTo>
                    <a:pt x="422486" y="463812"/>
                  </a:lnTo>
                  <a:lnTo>
                    <a:pt x="461599" y="502186"/>
                  </a:lnTo>
                  <a:lnTo>
                    <a:pt x="220284" y="502924"/>
                  </a:lnTo>
                  <a:close/>
                  <a:moveTo>
                    <a:pt x="509566" y="506614"/>
                  </a:moveTo>
                  <a:lnTo>
                    <a:pt x="435032" y="432817"/>
                  </a:lnTo>
                  <a:lnTo>
                    <a:pt x="249064" y="432817"/>
                  </a:lnTo>
                  <a:lnTo>
                    <a:pt x="171577" y="506614"/>
                  </a:lnTo>
                  <a:lnTo>
                    <a:pt x="98519" y="506614"/>
                  </a:lnTo>
                  <a:cubicBezTo>
                    <a:pt x="64572" y="506614"/>
                    <a:pt x="37268" y="479309"/>
                    <a:pt x="37268" y="445363"/>
                  </a:cubicBezTo>
                  <a:lnTo>
                    <a:pt x="37268" y="135417"/>
                  </a:lnTo>
                  <a:cubicBezTo>
                    <a:pt x="37268" y="101470"/>
                    <a:pt x="64572" y="74166"/>
                    <a:pt x="98519" y="74166"/>
                  </a:cubicBezTo>
                  <a:lnTo>
                    <a:pt x="172316" y="74166"/>
                  </a:lnTo>
                  <a:lnTo>
                    <a:pt x="246113" y="147224"/>
                  </a:lnTo>
                  <a:lnTo>
                    <a:pt x="432080" y="147224"/>
                  </a:lnTo>
                  <a:lnTo>
                    <a:pt x="508829" y="74166"/>
                  </a:lnTo>
                  <a:lnTo>
                    <a:pt x="686678" y="74166"/>
                  </a:lnTo>
                  <a:cubicBezTo>
                    <a:pt x="709555" y="74166"/>
                    <a:pt x="730219" y="81545"/>
                    <a:pt x="746454" y="94829"/>
                  </a:cubicBezTo>
                  <a:lnTo>
                    <a:pt x="730956" y="94829"/>
                  </a:lnTo>
                  <a:lnTo>
                    <a:pt x="730956" y="200358"/>
                  </a:lnTo>
                  <a:lnTo>
                    <a:pt x="786304" y="200358"/>
                  </a:lnTo>
                  <a:lnTo>
                    <a:pt x="786304" y="378946"/>
                  </a:lnTo>
                  <a:lnTo>
                    <a:pt x="730956" y="378946"/>
                  </a:lnTo>
                  <a:lnTo>
                    <a:pt x="730956" y="484475"/>
                  </a:lnTo>
                  <a:lnTo>
                    <a:pt x="748668" y="484475"/>
                  </a:lnTo>
                  <a:cubicBezTo>
                    <a:pt x="731694" y="498496"/>
                    <a:pt x="709555" y="506614"/>
                    <a:pt x="685941" y="506614"/>
                  </a:cubicBezTo>
                  <a:lnTo>
                    <a:pt x="509566" y="50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70BFCB8-3139-410F-BEA6-8F46AD69CC6A}"/>
                </a:ext>
              </a:extLst>
            </p:cNvPr>
            <p:cNvSpPr/>
            <p:nvPr/>
          </p:nvSpPr>
          <p:spPr>
            <a:xfrm>
              <a:off x="9067689" y="2659235"/>
              <a:ext cx="36898" cy="147593"/>
            </a:xfrm>
            <a:custGeom>
              <a:avLst/>
              <a:gdLst>
                <a:gd name="connsiteX0" fmla="*/ 5535 w 36898"/>
                <a:gd name="connsiteY0" fmla="*/ 5535 h 147593"/>
                <a:gd name="connsiteX1" fmla="*/ 36529 w 36898"/>
                <a:gd name="connsiteY1" fmla="*/ 5535 h 147593"/>
                <a:gd name="connsiteX2" fmla="*/ 36529 w 36898"/>
                <a:gd name="connsiteY2" fmla="*/ 147962 h 147593"/>
                <a:gd name="connsiteX3" fmla="*/ 5535 w 36898"/>
                <a:gd name="connsiteY3" fmla="*/ 147962 h 14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98" h="147593">
                  <a:moveTo>
                    <a:pt x="5535" y="5535"/>
                  </a:moveTo>
                  <a:lnTo>
                    <a:pt x="36529" y="5535"/>
                  </a:lnTo>
                  <a:lnTo>
                    <a:pt x="36529" y="147962"/>
                  </a:lnTo>
                  <a:lnTo>
                    <a:pt x="5535" y="1479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DBC99C6F-E673-474E-8995-4E7E7E278E07}"/>
                </a:ext>
              </a:extLst>
            </p:cNvPr>
            <p:cNvSpPr/>
            <p:nvPr/>
          </p:nvSpPr>
          <p:spPr>
            <a:xfrm>
              <a:off x="8799070" y="2550753"/>
              <a:ext cx="147593" cy="376363"/>
            </a:xfrm>
            <a:custGeom>
              <a:avLst/>
              <a:gdLst>
                <a:gd name="connsiteX0" fmla="*/ 97781 w 147593"/>
                <a:gd name="connsiteY0" fmla="*/ 5535 h 376363"/>
                <a:gd name="connsiteX1" fmla="*/ 5535 w 147593"/>
                <a:gd name="connsiteY1" fmla="*/ 94829 h 376363"/>
                <a:gd name="connsiteX2" fmla="*/ 5535 w 147593"/>
                <a:gd name="connsiteY2" fmla="*/ 280796 h 376363"/>
                <a:gd name="connsiteX3" fmla="*/ 99256 w 147593"/>
                <a:gd name="connsiteY3" fmla="*/ 375256 h 376363"/>
                <a:gd name="connsiteX4" fmla="*/ 108850 w 147593"/>
                <a:gd name="connsiteY4" fmla="*/ 354593 h 376363"/>
                <a:gd name="connsiteX5" fmla="*/ 108112 w 147593"/>
                <a:gd name="connsiteY5" fmla="*/ 23246 h 376363"/>
                <a:gd name="connsiteX6" fmla="*/ 97781 w 147593"/>
                <a:gd name="connsiteY6" fmla="*/ 5535 h 376363"/>
                <a:gd name="connsiteX7" fmla="*/ 88924 w 147593"/>
                <a:gd name="connsiteY7" fmla="*/ 321385 h 376363"/>
                <a:gd name="connsiteX8" fmla="*/ 36529 w 147593"/>
                <a:gd name="connsiteY8" fmla="*/ 268251 h 376363"/>
                <a:gd name="connsiteX9" fmla="*/ 36529 w 147593"/>
                <a:gd name="connsiteY9" fmla="*/ 108112 h 376363"/>
                <a:gd name="connsiteX10" fmla="*/ 88924 w 147593"/>
                <a:gd name="connsiteY10" fmla="*/ 57930 h 376363"/>
                <a:gd name="connsiteX11" fmla="*/ 88924 w 147593"/>
                <a:gd name="connsiteY11" fmla="*/ 321385 h 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93" h="376363">
                  <a:moveTo>
                    <a:pt x="97781" y="5535"/>
                  </a:moveTo>
                  <a:lnTo>
                    <a:pt x="5535" y="94829"/>
                  </a:lnTo>
                  <a:lnTo>
                    <a:pt x="5535" y="280796"/>
                  </a:lnTo>
                  <a:lnTo>
                    <a:pt x="99256" y="375256"/>
                  </a:lnTo>
                  <a:lnTo>
                    <a:pt x="108850" y="354593"/>
                  </a:lnTo>
                  <a:cubicBezTo>
                    <a:pt x="158294" y="246112"/>
                    <a:pt x="158294" y="122872"/>
                    <a:pt x="108112" y="23246"/>
                  </a:cubicBezTo>
                  <a:lnTo>
                    <a:pt x="97781" y="5535"/>
                  </a:lnTo>
                  <a:close/>
                  <a:moveTo>
                    <a:pt x="88924" y="321385"/>
                  </a:moveTo>
                  <a:lnTo>
                    <a:pt x="36529" y="268251"/>
                  </a:lnTo>
                  <a:lnTo>
                    <a:pt x="36529" y="108112"/>
                  </a:lnTo>
                  <a:lnTo>
                    <a:pt x="88924" y="57930"/>
                  </a:lnTo>
                  <a:cubicBezTo>
                    <a:pt x="122872" y="138369"/>
                    <a:pt x="122872" y="233567"/>
                    <a:pt x="88924" y="321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10816AC-7E02-436D-8ACA-51B878F93F2F}"/>
                </a:ext>
              </a:extLst>
            </p:cNvPr>
            <p:cNvSpPr/>
            <p:nvPr/>
          </p:nvSpPr>
          <p:spPr>
            <a:xfrm>
              <a:off x="8424643" y="2545588"/>
              <a:ext cx="132834" cy="383743"/>
            </a:xfrm>
            <a:custGeom>
              <a:avLst/>
              <a:gdLst>
                <a:gd name="connsiteX0" fmla="*/ 28690 w 132834"/>
                <a:gd name="connsiteY0" fmla="*/ 31364 h 383742"/>
                <a:gd name="connsiteX1" fmla="*/ 29427 w 132834"/>
                <a:gd name="connsiteY1" fmla="*/ 358283 h 383742"/>
                <a:gd name="connsiteX2" fmla="*/ 36807 w 132834"/>
                <a:gd name="connsiteY2" fmla="*/ 383374 h 383742"/>
                <a:gd name="connsiteX3" fmla="*/ 129053 w 132834"/>
                <a:gd name="connsiteY3" fmla="*/ 289652 h 383742"/>
                <a:gd name="connsiteX4" fmla="*/ 129053 w 132834"/>
                <a:gd name="connsiteY4" fmla="*/ 103684 h 383742"/>
                <a:gd name="connsiteX5" fmla="*/ 36069 w 132834"/>
                <a:gd name="connsiteY5" fmla="*/ 5535 h 383742"/>
                <a:gd name="connsiteX6" fmla="*/ 28690 w 132834"/>
                <a:gd name="connsiteY6" fmla="*/ 31364 h 383742"/>
                <a:gd name="connsiteX7" fmla="*/ 50829 w 132834"/>
                <a:gd name="connsiteY7" fmla="*/ 66786 h 383742"/>
                <a:gd name="connsiteX8" fmla="*/ 98058 w 132834"/>
                <a:gd name="connsiteY8" fmla="*/ 116230 h 383742"/>
                <a:gd name="connsiteX9" fmla="*/ 98058 w 132834"/>
                <a:gd name="connsiteY9" fmla="*/ 277107 h 383742"/>
                <a:gd name="connsiteX10" fmla="*/ 52304 w 132834"/>
                <a:gd name="connsiteY10" fmla="*/ 323598 h 383742"/>
                <a:gd name="connsiteX11" fmla="*/ 50829 w 132834"/>
                <a:gd name="connsiteY11" fmla="*/ 66786 h 383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4" h="383742">
                  <a:moveTo>
                    <a:pt x="28690" y="31364"/>
                  </a:moveTo>
                  <a:cubicBezTo>
                    <a:pt x="-2305" y="130989"/>
                    <a:pt x="-2305" y="253492"/>
                    <a:pt x="29427" y="358283"/>
                  </a:cubicBezTo>
                  <a:lnTo>
                    <a:pt x="36807" y="383374"/>
                  </a:lnTo>
                  <a:lnTo>
                    <a:pt x="129053" y="289652"/>
                  </a:lnTo>
                  <a:lnTo>
                    <a:pt x="129053" y="103684"/>
                  </a:lnTo>
                  <a:lnTo>
                    <a:pt x="36069" y="5535"/>
                  </a:lnTo>
                  <a:lnTo>
                    <a:pt x="28690" y="31364"/>
                  </a:lnTo>
                  <a:close/>
                  <a:moveTo>
                    <a:pt x="50829" y="66786"/>
                  </a:moveTo>
                  <a:lnTo>
                    <a:pt x="98058" y="116230"/>
                  </a:lnTo>
                  <a:lnTo>
                    <a:pt x="98058" y="277107"/>
                  </a:lnTo>
                  <a:lnTo>
                    <a:pt x="52304" y="323598"/>
                  </a:lnTo>
                  <a:cubicBezTo>
                    <a:pt x="31641" y="240208"/>
                    <a:pt x="30903" y="147224"/>
                    <a:pt x="50829" y="6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7037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5385</TotalTime>
  <Words>61</Words>
  <Application>Microsoft Office PowerPoint</Application>
  <PresentationFormat>Custom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Lucida Bright</vt:lpstr>
      <vt:lpstr>Default Design</vt:lpstr>
      <vt:lpstr>Signalized Intersections Lynn M. Brant Kings High School, Mathematics 9 -12</vt:lpstr>
    </vt:vector>
  </TitlesOfParts>
  <Company>Graphicsland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poster example</dc:title>
  <dc:subject>Template For Scientific Poster Presentation</dc:subject>
  <dc:creator>Graphicsland/MakeSigns.com</dc:creator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Buchanan, Lora (buchanll)</cp:lastModifiedBy>
  <cp:revision>106</cp:revision>
  <dcterms:created xsi:type="dcterms:W3CDTF">2004-07-26T21:45:23Z</dcterms:created>
  <dcterms:modified xsi:type="dcterms:W3CDTF">2019-08-15T21:34:58Z</dcterms:modified>
  <cp:category>science research poster</cp:category>
</cp:coreProperties>
</file>